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408" r:id="rId1"/>
  </p:sldMasterIdLst>
  <p:notesMasterIdLst>
    <p:notesMasterId r:id="rId68"/>
  </p:notesMasterIdLst>
  <p:sldIdLst>
    <p:sldId id="256" r:id="rId2"/>
    <p:sldId id="380" r:id="rId3"/>
    <p:sldId id="381" r:id="rId4"/>
    <p:sldId id="382" r:id="rId5"/>
    <p:sldId id="383" r:id="rId6"/>
    <p:sldId id="384" r:id="rId7"/>
    <p:sldId id="386" r:id="rId8"/>
    <p:sldId id="387" r:id="rId9"/>
    <p:sldId id="388" r:id="rId10"/>
    <p:sldId id="394" r:id="rId11"/>
    <p:sldId id="389" r:id="rId12"/>
    <p:sldId id="395" r:id="rId13"/>
    <p:sldId id="396" r:id="rId14"/>
    <p:sldId id="397" r:id="rId15"/>
    <p:sldId id="398" r:id="rId16"/>
    <p:sldId id="400" r:id="rId17"/>
    <p:sldId id="399" r:id="rId18"/>
    <p:sldId id="391" r:id="rId19"/>
    <p:sldId id="401" r:id="rId20"/>
    <p:sldId id="402" r:id="rId21"/>
    <p:sldId id="403" r:id="rId22"/>
    <p:sldId id="404" r:id="rId23"/>
    <p:sldId id="390" r:id="rId24"/>
    <p:sldId id="405" r:id="rId25"/>
    <p:sldId id="406" r:id="rId26"/>
    <p:sldId id="407" r:id="rId27"/>
    <p:sldId id="408" r:id="rId28"/>
    <p:sldId id="409" r:id="rId29"/>
    <p:sldId id="392" r:id="rId30"/>
    <p:sldId id="410" r:id="rId31"/>
    <p:sldId id="411" r:id="rId32"/>
    <p:sldId id="412" r:id="rId33"/>
    <p:sldId id="393" r:id="rId34"/>
    <p:sldId id="413" r:id="rId35"/>
    <p:sldId id="414" r:id="rId36"/>
    <p:sldId id="415" r:id="rId37"/>
    <p:sldId id="416" r:id="rId38"/>
    <p:sldId id="417" r:id="rId39"/>
    <p:sldId id="419" r:id="rId40"/>
    <p:sldId id="420" r:id="rId41"/>
    <p:sldId id="424" r:id="rId42"/>
    <p:sldId id="425" r:id="rId43"/>
    <p:sldId id="426" r:id="rId44"/>
    <p:sldId id="427" r:id="rId45"/>
    <p:sldId id="428" r:id="rId46"/>
    <p:sldId id="429" r:id="rId47"/>
    <p:sldId id="430" r:id="rId48"/>
    <p:sldId id="431" r:id="rId49"/>
    <p:sldId id="432" r:id="rId50"/>
    <p:sldId id="433" r:id="rId51"/>
    <p:sldId id="434" r:id="rId52"/>
    <p:sldId id="435" r:id="rId53"/>
    <p:sldId id="436" r:id="rId54"/>
    <p:sldId id="437" r:id="rId55"/>
    <p:sldId id="438" r:id="rId56"/>
    <p:sldId id="439" r:id="rId57"/>
    <p:sldId id="440" r:id="rId58"/>
    <p:sldId id="441" r:id="rId59"/>
    <p:sldId id="442" r:id="rId60"/>
    <p:sldId id="443" r:id="rId61"/>
    <p:sldId id="444" r:id="rId62"/>
    <p:sldId id="445" r:id="rId63"/>
    <p:sldId id="446" r:id="rId64"/>
    <p:sldId id="447" r:id="rId65"/>
    <p:sldId id="448" r:id="rId66"/>
    <p:sldId id="449" r:id="rId6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tteo Repetto" initials="MR" lastIdx="1" clrIdx="0">
    <p:extLst>
      <p:ext uri="{19B8F6BF-5375-455C-9EA6-DF929625EA0E}">
        <p15:presenceInfo xmlns:p15="http://schemas.microsoft.com/office/powerpoint/2012/main" userId="5be17b4ce0253c5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E5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3966E39-2CCE-F14A-8D49-B8812BB0F00D}" v="50" dt="2022-12-19T20:59:55.48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98"/>
    <p:restoredTop sz="71069"/>
  </p:normalViewPr>
  <p:slideViewPr>
    <p:cSldViewPr snapToGrid="0" snapToObjects="1">
      <p:cViewPr varScale="1">
        <p:scale>
          <a:sx n="71" d="100"/>
          <a:sy n="71" d="100"/>
        </p:scale>
        <p:origin x="1776" y="184"/>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microsoft.com/office/2016/11/relationships/changesInfo" Target="changesInfos/changesInfo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75"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ssandro Carrega" userId="aad2c8b9-e6be-4150-b5bc-cbfa57d8782b" providerId="ADAL" clId="{F3966E39-2CCE-F14A-8D49-B8812BB0F00D}"/>
    <pc:docChg chg="undo custSel addSld delSld modSld">
      <pc:chgData name="Alessandro Carrega" userId="aad2c8b9-e6be-4150-b5bc-cbfa57d8782b" providerId="ADAL" clId="{F3966E39-2CCE-F14A-8D49-B8812BB0F00D}" dt="2022-12-20T14:30:04.573" v="2411"/>
      <pc:docMkLst>
        <pc:docMk/>
      </pc:docMkLst>
      <pc:sldChg chg="modSp mod">
        <pc:chgData name="Alessandro Carrega" userId="aad2c8b9-e6be-4150-b5bc-cbfa57d8782b" providerId="ADAL" clId="{F3966E39-2CCE-F14A-8D49-B8812BB0F00D}" dt="2022-12-15T09:56:24.317" v="135" actId="14100"/>
        <pc:sldMkLst>
          <pc:docMk/>
          <pc:sldMk cId="1720193720" sldId="256"/>
        </pc:sldMkLst>
        <pc:spChg chg="mod">
          <ac:chgData name="Alessandro Carrega" userId="aad2c8b9-e6be-4150-b5bc-cbfa57d8782b" providerId="ADAL" clId="{F3966E39-2CCE-F14A-8D49-B8812BB0F00D}" dt="2022-12-15T09:56:24.317" v="135" actId="14100"/>
          <ac:spMkLst>
            <pc:docMk/>
            <pc:sldMk cId="1720193720" sldId="256"/>
            <ac:spMk id="2" creationId="{B0FAC476-BB9A-524A-B383-557DC410E755}"/>
          </ac:spMkLst>
        </pc:spChg>
      </pc:sldChg>
      <pc:sldChg chg="del">
        <pc:chgData name="Alessandro Carrega" userId="aad2c8b9-e6be-4150-b5bc-cbfa57d8782b" providerId="ADAL" clId="{F3966E39-2CCE-F14A-8D49-B8812BB0F00D}" dt="2022-12-15T09:55:26.702" v="0" actId="2696"/>
        <pc:sldMkLst>
          <pc:docMk/>
          <pc:sldMk cId="1200639309" sldId="257"/>
        </pc:sldMkLst>
      </pc:sldChg>
      <pc:sldChg chg="del">
        <pc:chgData name="Alessandro Carrega" userId="aad2c8b9-e6be-4150-b5bc-cbfa57d8782b" providerId="ADAL" clId="{F3966E39-2CCE-F14A-8D49-B8812BB0F00D}" dt="2022-12-15T09:55:26.717" v="1" actId="2696"/>
        <pc:sldMkLst>
          <pc:docMk/>
          <pc:sldMk cId="2539108429" sldId="258"/>
        </pc:sldMkLst>
      </pc:sldChg>
      <pc:sldChg chg="del">
        <pc:chgData name="Alessandro Carrega" userId="aad2c8b9-e6be-4150-b5bc-cbfa57d8782b" providerId="ADAL" clId="{F3966E39-2CCE-F14A-8D49-B8812BB0F00D}" dt="2022-12-15T09:55:26.733" v="3" actId="2696"/>
        <pc:sldMkLst>
          <pc:docMk/>
          <pc:sldMk cId="3019802229" sldId="259"/>
        </pc:sldMkLst>
      </pc:sldChg>
      <pc:sldChg chg="del">
        <pc:chgData name="Alessandro Carrega" userId="aad2c8b9-e6be-4150-b5bc-cbfa57d8782b" providerId="ADAL" clId="{F3966E39-2CCE-F14A-8D49-B8812BB0F00D}" dt="2022-12-15T09:55:26.739" v="4" actId="2696"/>
        <pc:sldMkLst>
          <pc:docMk/>
          <pc:sldMk cId="2912569967" sldId="260"/>
        </pc:sldMkLst>
      </pc:sldChg>
      <pc:sldChg chg="del">
        <pc:chgData name="Alessandro Carrega" userId="aad2c8b9-e6be-4150-b5bc-cbfa57d8782b" providerId="ADAL" clId="{F3966E39-2CCE-F14A-8D49-B8812BB0F00D}" dt="2022-12-15T09:55:26.748" v="5" actId="2696"/>
        <pc:sldMkLst>
          <pc:docMk/>
          <pc:sldMk cId="1744362568" sldId="261"/>
        </pc:sldMkLst>
      </pc:sldChg>
      <pc:sldChg chg="del">
        <pc:chgData name="Alessandro Carrega" userId="aad2c8b9-e6be-4150-b5bc-cbfa57d8782b" providerId="ADAL" clId="{F3966E39-2CCE-F14A-8D49-B8812BB0F00D}" dt="2022-12-15T09:55:26.828" v="12" actId="2696"/>
        <pc:sldMkLst>
          <pc:docMk/>
          <pc:sldMk cId="1638232338" sldId="263"/>
        </pc:sldMkLst>
      </pc:sldChg>
      <pc:sldChg chg="del">
        <pc:chgData name="Alessandro Carrega" userId="aad2c8b9-e6be-4150-b5bc-cbfa57d8782b" providerId="ADAL" clId="{F3966E39-2CCE-F14A-8D49-B8812BB0F00D}" dt="2022-12-15T09:55:26.841" v="13" actId="2696"/>
        <pc:sldMkLst>
          <pc:docMk/>
          <pc:sldMk cId="2099287436" sldId="264"/>
        </pc:sldMkLst>
      </pc:sldChg>
      <pc:sldChg chg="del">
        <pc:chgData name="Alessandro Carrega" userId="aad2c8b9-e6be-4150-b5bc-cbfa57d8782b" providerId="ADAL" clId="{F3966E39-2CCE-F14A-8D49-B8812BB0F00D}" dt="2022-12-15T09:55:26.727" v="2" actId="2696"/>
        <pc:sldMkLst>
          <pc:docMk/>
          <pc:sldMk cId="1262080143" sldId="266"/>
        </pc:sldMkLst>
      </pc:sldChg>
      <pc:sldChg chg="del">
        <pc:chgData name="Alessandro Carrega" userId="aad2c8b9-e6be-4150-b5bc-cbfa57d8782b" providerId="ADAL" clId="{F3966E39-2CCE-F14A-8D49-B8812BB0F00D}" dt="2022-12-15T09:55:26.763" v="6" actId="2696"/>
        <pc:sldMkLst>
          <pc:docMk/>
          <pc:sldMk cId="3284140488" sldId="267"/>
        </pc:sldMkLst>
      </pc:sldChg>
      <pc:sldChg chg="del">
        <pc:chgData name="Alessandro Carrega" userId="aad2c8b9-e6be-4150-b5bc-cbfa57d8782b" providerId="ADAL" clId="{F3966E39-2CCE-F14A-8D49-B8812BB0F00D}" dt="2022-12-15T09:55:26.789" v="8" actId="2696"/>
        <pc:sldMkLst>
          <pc:docMk/>
          <pc:sldMk cId="697722855" sldId="269"/>
        </pc:sldMkLst>
      </pc:sldChg>
      <pc:sldChg chg="del">
        <pc:chgData name="Alessandro Carrega" userId="aad2c8b9-e6be-4150-b5bc-cbfa57d8782b" providerId="ADAL" clId="{F3966E39-2CCE-F14A-8D49-B8812BB0F00D}" dt="2022-12-15T09:55:26.810" v="10" actId="2696"/>
        <pc:sldMkLst>
          <pc:docMk/>
          <pc:sldMk cId="1607963912" sldId="271"/>
        </pc:sldMkLst>
      </pc:sldChg>
      <pc:sldChg chg="del">
        <pc:chgData name="Alessandro Carrega" userId="aad2c8b9-e6be-4150-b5bc-cbfa57d8782b" providerId="ADAL" clId="{F3966E39-2CCE-F14A-8D49-B8812BB0F00D}" dt="2022-12-15T09:55:27.288" v="45" actId="2696"/>
        <pc:sldMkLst>
          <pc:docMk/>
          <pc:sldMk cId="1806117574" sldId="272"/>
        </pc:sldMkLst>
      </pc:sldChg>
      <pc:sldChg chg="del">
        <pc:chgData name="Alessandro Carrega" userId="aad2c8b9-e6be-4150-b5bc-cbfa57d8782b" providerId="ADAL" clId="{F3966E39-2CCE-F14A-8D49-B8812BB0F00D}" dt="2022-12-15T09:55:26.879" v="15" actId="2696"/>
        <pc:sldMkLst>
          <pc:docMk/>
          <pc:sldMk cId="3294456243" sldId="274"/>
        </pc:sldMkLst>
      </pc:sldChg>
      <pc:sldChg chg="del">
        <pc:chgData name="Alessandro Carrega" userId="aad2c8b9-e6be-4150-b5bc-cbfa57d8782b" providerId="ADAL" clId="{F3966E39-2CCE-F14A-8D49-B8812BB0F00D}" dt="2022-12-15T09:55:26.851" v="14" actId="2696"/>
        <pc:sldMkLst>
          <pc:docMk/>
          <pc:sldMk cId="304424227" sldId="292"/>
        </pc:sldMkLst>
      </pc:sldChg>
      <pc:sldChg chg="del">
        <pc:chgData name="Alessandro Carrega" userId="aad2c8b9-e6be-4150-b5bc-cbfa57d8782b" providerId="ADAL" clId="{F3966E39-2CCE-F14A-8D49-B8812BB0F00D}" dt="2022-12-15T09:55:26.893" v="16" actId="2696"/>
        <pc:sldMkLst>
          <pc:docMk/>
          <pc:sldMk cId="3849296945" sldId="293"/>
        </pc:sldMkLst>
      </pc:sldChg>
      <pc:sldChg chg="del">
        <pc:chgData name="Alessandro Carrega" userId="aad2c8b9-e6be-4150-b5bc-cbfa57d8782b" providerId="ADAL" clId="{F3966E39-2CCE-F14A-8D49-B8812BB0F00D}" dt="2022-12-15T09:55:26.904" v="17" actId="2696"/>
        <pc:sldMkLst>
          <pc:docMk/>
          <pc:sldMk cId="2593043927" sldId="294"/>
        </pc:sldMkLst>
      </pc:sldChg>
      <pc:sldChg chg="del">
        <pc:chgData name="Alessandro Carrega" userId="aad2c8b9-e6be-4150-b5bc-cbfa57d8782b" providerId="ADAL" clId="{F3966E39-2CCE-F14A-8D49-B8812BB0F00D}" dt="2022-12-15T09:55:26.914" v="18" actId="2696"/>
        <pc:sldMkLst>
          <pc:docMk/>
          <pc:sldMk cId="2940024038" sldId="295"/>
        </pc:sldMkLst>
      </pc:sldChg>
      <pc:sldChg chg="del">
        <pc:chgData name="Alessandro Carrega" userId="aad2c8b9-e6be-4150-b5bc-cbfa57d8782b" providerId="ADAL" clId="{F3966E39-2CCE-F14A-8D49-B8812BB0F00D}" dt="2022-12-15T09:55:26.924" v="19" actId="2696"/>
        <pc:sldMkLst>
          <pc:docMk/>
          <pc:sldMk cId="2334206747" sldId="296"/>
        </pc:sldMkLst>
      </pc:sldChg>
      <pc:sldChg chg="del">
        <pc:chgData name="Alessandro Carrega" userId="aad2c8b9-e6be-4150-b5bc-cbfa57d8782b" providerId="ADAL" clId="{F3966E39-2CCE-F14A-8D49-B8812BB0F00D}" dt="2022-12-15T09:55:26.962" v="21" actId="2696"/>
        <pc:sldMkLst>
          <pc:docMk/>
          <pc:sldMk cId="3844425537" sldId="298"/>
        </pc:sldMkLst>
      </pc:sldChg>
      <pc:sldChg chg="del">
        <pc:chgData name="Alessandro Carrega" userId="aad2c8b9-e6be-4150-b5bc-cbfa57d8782b" providerId="ADAL" clId="{F3966E39-2CCE-F14A-8D49-B8812BB0F00D}" dt="2022-12-15T09:55:27.295" v="46" actId="2696"/>
        <pc:sldMkLst>
          <pc:docMk/>
          <pc:sldMk cId="2874399099" sldId="300"/>
        </pc:sldMkLst>
      </pc:sldChg>
      <pc:sldChg chg="del">
        <pc:chgData name="Alessandro Carrega" userId="aad2c8b9-e6be-4150-b5bc-cbfa57d8782b" providerId="ADAL" clId="{F3966E39-2CCE-F14A-8D49-B8812BB0F00D}" dt="2022-12-15T09:55:26.972" v="22" actId="2696"/>
        <pc:sldMkLst>
          <pc:docMk/>
          <pc:sldMk cId="1625047845" sldId="301"/>
        </pc:sldMkLst>
      </pc:sldChg>
      <pc:sldChg chg="del">
        <pc:chgData name="Alessandro Carrega" userId="aad2c8b9-e6be-4150-b5bc-cbfa57d8782b" providerId="ADAL" clId="{F3966E39-2CCE-F14A-8D49-B8812BB0F00D}" dt="2022-12-15T09:55:26.999" v="24" actId="2696"/>
        <pc:sldMkLst>
          <pc:docMk/>
          <pc:sldMk cId="2712538608" sldId="302"/>
        </pc:sldMkLst>
      </pc:sldChg>
      <pc:sldChg chg="del">
        <pc:chgData name="Alessandro Carrega" userId="aad2c8b9-e6be-4150-b5bc-cbfa57d8782b" providerId="ADAL" clId="{F3966E39-2CCE-F14A-8D49-B8812BB0F00D}" dt="2022-12-15T09:55:26.985" v="23" actId="2696"/>
        <pc:sldMkLst>
          <pc:docMk/>
          <pc:sldMk cId="2874505204" sldId="303"/>
        </pc:sldMkLst>
      </pc:sldChg>
      <pc:sldChg chg="del">
        <pc:chgData name="Alessandro Carrega" userId="aad2c8b9-e6be-4150-b5bc-cbfa57d8782b" providerId="ADAL" clId="{F3966E39-2CCE-F14A-8D49-B8812BB0F00D}" dt="2022-12-15T09:55:27.010" v="25" actId="2696"/>
        <pc:sldMkLst>
          <pc:docMk/>
          <pc:sldMk cId="3083870933" sldId="304"/>
        </pc:sldMkLst>
      </pc:sldChg>
      <pc:sldChg chg="del">
        <pc:chgData name="Alessandro Carrega" userId="aad2c8b9-e6be-4150-b5bc-cbfa57d8782b" providerId="ADAL" clId="{F3966E39-2CCE-F14A-8D49-B8812BB0F00D}" dt="2022-12-15T09:55:27.070" v="27" actId="2696"/>
        <pc:sldMkLst>
          <pc:docMk/>
          <pc:sldMk cId="2847737293" sldId="305"/>
        </pc:sldMkLst>
      </pc:sldChg>
      <pc:sldChg chg="del">
        <pc:chgData name="Alessandro Carrega" userId="aad2c8b9-e6be-4150-b5bc-cbfa57d8782b" providerId="ADAL" clId="{F3966E39-2CCE-F14A-8D49-B8812BB0F00D}" dt="2022-12-15T09:55:27.021" v="26" actId="2696"/>
        <pc:sldMkLst>
          <pc:docMk/>
          <pc:sldMk cId="699691663" sldId="306"/>
        </pc:sldMkLst>
      </pc:sldChg>
      <pc:sldChg chg="del">
        <pc:chgData name="Alessandro Carrega" userId="aad2c8b9-e6be-4150-b5bc-cbfa57d8782b" providerId="ADAL" clId="{F3966E39-2CCE-F14A-8D49-B8812BB0F00D}" dt="2022-12-15T09:55:27.090" v="28" actId="2696"/>
        <pc:sldMkLst>
          <pc:docMk/>
          <pc:sldMk cId="1573232135" sldId="307"/>
        </pc:sldMkLst>
      </pc:sldChg>
      <pc:sldChg chg="del">
        <pc:chgData name="Alessandro Carrega" userId="aad2c8b9-e6be-4150-b5bc-cbfa57d8782b" providerId="ADAL" clId="{F3966E39-2CCE-F14A-8D49-B8812BB0F00D}" dt="2022-12-15T09:55:27.100" v="29" actId="2696"/>
        <pc:sldMkLst>
          <pc:docMk/>
          <pc:sldMk cId="2867765522" sldId="308"/>
        </pc:sldMkLst>
      </pc:sldChg>
      <pc:sldChg chg="del">
        <pc:chgData name="Alessandro Carrega" userId="aad2c8b9-e6be-4150-b5bc-cbfa57d8782b" providerId="ADAL" clId="{F3966E39-2CCE-F14A-8D49-B8812BB0F00D}" dt="2022-12-15T09:55:27.110" v="30" actId="2696"/>
        <pc:sldMkLst>
          <pc:docMk/>
          <pc:sldMk cId="1755490147" sldId="309"/>
        </pc:sldMkLst>
      </pc:sldChg>
      <pc:sldChg chg="del">
        <pc:chgData name="Alessandro Carrega" userId="aad2c8b9-e6be-4150-b5bc-cbfa57d8782b" providerId="ADAL" clId="{F3966E39-2CCE-F14A-8D49-B8812BB0F00D}" dt="2022-12-15T09:55:27.121" v="31" actId="2696"/>
        <pc:sldMkLst>
          <pc:docMk/>
          <pc:sldMk cId="620949593" sldId="310"/>
        </pc:sldMkLst>
      </pc:sldChg>
      <pc:sldChg chg="del">
        <pc:chgData name="Alessandro Carrega" userId="aad2c8b9-e6be-4150-b5bc-cbfa57d8782b" providerId="ADAL" clId="{F3966E39-2CCE-F14A-8D49-B8812BB0F00D}" dt="2022-12-15T09:55:33.070" v="90" actId="2696"/>
        <pc:sldMkLst>
          <pc:docMk/>
          <pc:sldMk cId="935656787" sldId="311"/>
        </pc:sldMkLst>
      </pc:sldChg>
      <pc:sldChg chg="del">
        <pc:chgData name="Alessandro Carrega" userId="aad2c8b9-e6be-4150-b5bc-cbfa57d8782b" providerId="ADAL" clId="{F3966E39-2CCE-F14A-8D49-B8812BB0F00D}" dt="2022-12-15T09:55:27.140" v="33" actId="2696"/>
        <pc:sldMkLst>
          <pc:docMk/>
          <pc:sldMk cId="3780569765" sldId="312"/>
        </pc:sldMkLst>
      </pc:sldChg>
      <pc:sldChg chg="del">
        <pc:chgData name="Alessandro Carrega" userId="aad2c8b9-e6be-4150-b5bc-cbfa57d8782b" providerId="ADAL" clId="{F3966E39-2CCE-F14A-8D49-B8812BB0F00D}" dt="2022-12-15T09:55:27.260" v="44" actId="2696"/>
        <pc:sldMkLst>
          <pc:docMk/>
          <pc:sldMk cId="4076336179" sldId="314"/>
        </pc:sldMkLst>
      </pc:sldChg>
      <pc:sldChg chg="del">
        <pc:chgData name="Alessandro Carrega" userId="aad2c8b9-e6be-4150-b5bc-cbfa57d8782b" providerId="ADAL" clId="{F3966E39-2CCE-F14A-8D49-B8812BB0F00D}" dt="2022-12-15T09:55:27.154" v="35" actId="2696"/>
        <pc:sldMkLst>
          <pc:docMk/>
          <pc:sldMk cId="881521505" sldId="315"/>
        </pc:sldMkLst>
      </pc:sldChg>
      <pc:sldChg chg="del">
        <pc:chgData name="Alessandro Carrega" userId="aad2c8b9-e6be-4150-b5bc-cbfa57d8782b" providerId="ADAL" clId="{F3966E39-2CCE-F14A-8D49-B8812BB0F00D}" dt="2022-12-15T09:55:27.210" v="42" actId="2696"/>
        <pc:sldMkLst>
          <pc:docMk/>
          <pc:sldMk cId="2501246615" sldId="316"/>
        </pc:sldMkLst>
      </pc:sldChg>
      <pc:sldChg chg="del">
        <pc:chgData name="Alessandro Carrega" userId="aad2c8b9-e6be-4150-b5bc-cbfa57d8782b" providerId="ADAL" clId="{F3966E39-2CCE-F14A-8D49-B8812BB0F00D}" dt="2022-12-15T09:55:27.181" v="39" actId="2696"/>
        <pc:sldMkLst>
          <pc:docMk/>
          <pc:sldMk cId="46795972" sldId="317"/>
        </pc:sldMkLst>
      </pc:sldChg>
      <pc:sldChg chg="del">
        <pc:chgData name="Alessandro Carrega" userId="aad2c8b9-e6be-4150-b5bc-cbfa57d8782b" providerId="ADAL" clId="{F3966E39-2CCE-F14A-8D49-B8812BB0F00D}" dt="2022-12-15T09:55:27.194" v="40" actId="2696"/>
        <pc:sldMkLst>
          <pc:docMk/>
          <pc:sldMk cId="3255115775" sldId="318"/>
        </pc:sldMkLst>
      </pc:sldChg>
      <pc:sldChg chg="del">
        <pc:chgData name="Alessandro Carrega" userId="aad2c8b9-e6be-4150-b5bc-cbfa57d8782b" providerId="ADAL" clId="{F3966E39-2CCE-F14A-8D49-B8812BB0F00D}" dt="2022-12-15T09:55:27.199" v="41" actId="2696"/>
        <pc:sldMkLst>
          <pc:docMk/>
          <pc:sldMk cId="2851479555" sldId="319"/>
        </pc:sldMkLst>
      </pc:sldChg>
      <pc:sldChg chg="del">
        <pc:chgData name="Alessandro Carrega" userId="aad2c8b9-e6be-4150-b5bc-cbfa57d8782b" providerId="ADAL" clId="{F3966E39-2CCE-F14A-8D49-B8812BB0F00D}" dt="2022-12-15T09:55:27.164" v="36" actId="2696"/>
        <pc:sldMkLst>
          <pc:docMk/>
          <pc:sldMk cId="232501443" sldId="320"/>
        </pc:sldMkLst>
      </pc:sldChg>
      <pc:sldChg chg="del">
        <pc:chgData name="Alessandro Carrega" userId="aad2c8b9-e6be-4150-b5bc-cbfa57d8782b" providerId="ADAL" clId="{F3966E39-2CCE-F14A-8D49-B8812BB0F00D}" dt="2022-12-15T09:55:27.171" v="37" actId="2696"/>
        <pc:sldMkLst>
          <pc:docMk/>
          <pc:sldMk cId="2178057742" sldId="321"/>
        </pc:sldMkLst>
      </pc:sldChg>
      <pc:sldChg chg="del">
        <pc:chgData name="Alessandro Carrega" userId="aad2c8b9-e6be-4150-b5bc-cbfa57d8782b" providerId="ADAL" clId="{F3966E39-2CCE-F14A-8D49-B8812BB0F00D}" dt="2022-12-15T09:55:27.177" v="38" actId="2696"/>
        <pc:sldMkLst>
          <pc:docMk/>
          <pc:sldMk cId="2101025306" sldId="322"/>
        </pc:sldMkLst>
      </pc:sldChg>
      <pc:sldChg chg="del">
        <pc:chgData name="Alessandro Carrega" userId="aad2c8b9-e6be-4150-b5bc-cbfa57d8782b" providerId="ADAL" clId="{F3966E39-2CCE-F14A-8D49-B8812BB0F00D}" dt="2022-12-15T09:55:27.232" v="43" actId="2696"/>
        <pc:sldMkLst>
          <pc:docMk/>
          <pc:sldMk cId="172534616" sldId="323"/>
        </pc:sldMkLst>
      </pc:sldChg>
      <pc:sldChg chg="del">
        <pc:chgData name="Alessandro Carrega" userId="aad2c8b9-e6be-4150-b5bc-cbfa57d8782b" providerId="ADAL" clId="{F3966E39-2CCE-F14A-8D49-B8812BB0F00D}" dt="2022-12-15T09:55:26.946" v="20" actId="2696"/>
        <pc:sldMkLst>
          <pc:docMk/>
          <pc:sldMk cId="2243634935" sldId="325"/>
        </pc:sldMkLst>
      </pc:sldChg>
      <pc:sldChg chg="del">
        <pc:chgData name="Alessandro Carrega" userId="aad2c8b9-e6be-4150-b5bc-cbfa57d8782b" providerId="ADAL" clId="{F3966E39-2CCE-F14A-8D49-B8812BB0F00D}" dt="2022-12-15T09:55:27.131" v="32" actId="2696"/>
        <pc:sldMkLst>
          <pc:docMk/>
          <pc:sldMk cId="3987746543" sldId="326"/>
        </pc:sldMkLst>
      </pc:sldChg>
      <pc:sldChg chg="del">
        <pc:chgData name="Alessandro Carrega" userId="aad2c8b9-e6be-4150-b5bc-cbfa57d8782b" providerId="ADAL" clId="{F3966E39-2CCE-F14A-8D49-B8812BB0F00D}" dt="2022-12-15T09:55:27.148" v="34" actId="2696"/>
        <pc:sldMkLst>
          <pc:docMk/>
          <pc:sldMk cId="2366179360" sldId="327"/>
        </pc:sldMkLst>
      </pc:sldChg>
      <pc:sldChg chg="del">
        <pc:chgData name="Alessandro Carrega" userId="aad2c8b9-e6be-4150-b5bc-cbfa57d8782b" providerId="ADAL" clId="{F3966E39-2CCE-F14A-8D49-B8812BB0F00D}" dt="2022-12-15T09:55:27.340" v="50" actId="2696"/>
        <pc:sldMkLst>
          <pc:docMk/>
          <pc:sldMk cId="1392536892" sldId="328"/>
        </pc:sldMkLst>
      </pc:sldChg>
      <pc:sldChg chg="del">
        <pc:chgData name="Alessandro Carrega" userId="aad2c8b9-e6be-4150-b5bc-cbfa57d8782b" providerId="ADAL" clId="{F3966E39-2CCE-F14A-8D49-B8812BB0F00D}" dt="2022-12-15T09:55:27.693" v="83" actId="2696"/>
        <pc:sldMkLst>
          <pc:docMk/>
          <pc:sldMk cId="1636347961" sldId="330"/>
        </pc:sldMkLst>
      </pc:sldChg>
      <pc:sldChg chg="del">
        <pc:chgData name="Alessandro Carrega" userId="aad2c8b9-e6be-4150-b5bc-cbfa57d8782b" providerId="ADAL" clId="{F3966E39-2CCE-F14A-8D49-B8812BB0F00D}" dt="2022-12-15T09:55:27.329" v="49" actId="2696"/>
        <pc:sldMkLst>
          <pc:docMk/>
          <pc:sldMk cId="1211038493" sldId="331"/>
        </pc:sldMkLst>
      </pc:sldChg>
      <pc:sldChg chg="del">
        <pc:chgData name="Alessandro Carrega" userId="aad2c8b9-e6be-4150-b5bc-cbfa57d8782b" providerId="ADAL" clId="{F3966E39-2CCE-F14A-8D49-B8812BB0F00D}" dt="2022-12-15T09:55:27.347" v="51" actId="2696"/>
        <pc:sldMkLst>
          <pc:docMk/>
          <pc:sldMk cId="3576147794" sldId="332"/>
        </pc:sldMkLst>
      </pc:sldChg>
      <pc:sldChg chg="del">
        <pc:chgData name="Alessandro Carrega" userId="aad2c8b9-e6be-4150-b5bc-cbfa57d8782b" providerId="ADAL" clId="{F3966E39-2CCE-F14A-8D49-B8812BB0F00D}" dt="2022-12-15T09:55:27.359" v="52" actId="2696"/>
        <pc:sldMkLst>
          <pc:docMk/>
          <pc:sldMk cId="1899450740" sldId="333"/>
        </pc:sldMkLst>
      </pc:sldChg>
      <pc:sldChg chg="del">
        <pc:chgData name="Alessandro Carrega" userId="aad2c8b9-e6be-4150-b5bc-cbfa57d8782b" providerId="ADAL" clId="{F3966E39-2CCE-F14A-8D49-B8812BB0F00D}" dt="2022-12-15T09:55:27.370" v="53" actId="2696"/>
        <pc:sldMkLst>
          <pc:docMk/>
          <pc:sldMk cId="2957649681" sldId="334"/>
        </pc:sldMkLst>
      </pc:sldChg>
      <pc:sldChg chg="del">
        <pc:chgData name="Alessandro Carrega" userId="aad2c8b9-e6be-4150-b5bc-cbfa57d8782b" providerId="ADAL" clId="{F3966E39-2CCE-F14A-8D49-B8812BB0F00D}" dt="2022-12-15T09:55:27.383" v="54" actId="2696"/>
        <pc:sldMkLst>
          <pc:docMk/>
          <pc:sldMk cId="744871050" sldId="335"/>
        </pc:sldMkLst>
      </pc:sldChg>
      <pc:sldChg chg="del">
        <pc:chgData name="Alessandro Carrega" userId="aad2c8b9-e6be-4150-b5bc-cbfa57d8782b" providerId="ADAL" clId="{F3966E39-2CCE-F14A-8D49-B8812BB0F00D}" dt="2022-12-15T09:55:27.322" v="48" actId="2696"/>
        <pc:sldMkLst>
          <pc:docMk/>
          <pc:sldMk cId="2806546035" sldId="337"/>
        </pc:sldMkLst>
      </pc:sldChg>
      <pc:sldChg chg="del">
        <pc:chgData name="Alessandro Carrega" userId="aad2c8b9-e6be-4150-b5bc-cbfa57d8782b" providerId="ADAL" clId="{F3966E39-2CCE-F14A-8D49-B8812BB0F00D}" dt="2022-12-15T09:55:27.398" v="55" actId="2696"/>
        <pc:sldMkLst>
          <pc:docMk/>
          <pc:sldMk cId="3613779817" sldId="339"/>
        </pc:sldMkLst>
      </pc:sldChg>
      <pc:sldChg chg="del">
        <pc:chgData name="Alessandro Carrega" userId="aad2c8b9-e6be-4150-b5bc-cbfa57d8782b" providerId="ADAL" clId="{F3966E39-2CCE-F14A-8D49-B8812BB0F00D}" dt="2022-12-15T09:55:27.407" v="56" actId="2696"/>
        <pc:sldMkLst>
          <pc:docMk/>
          <pc:sldMk cId="3163440288" sldId="340"/>
        </pc:sldMkLst>
      </pc:sldChg>
      <pc:sldChg chg="del">
        <pc:chgData name="Alessandro Carrega" userId="aad2c8b9-e6be-4150-b5bc-cbfa57d8782b" providerId="ADAL" clId="{F3966E39-2CCE-F14A-8D49-B8812BB0F00D}" dt="2022-12-15T09:55:27.427" v="58" actId="2696"/>
        <pc:sldMkLst>
          <pc:docMk/>
          <pc:sldMk cId="2847208135" sldId="344"/>
        </pc:sldMkLst>
      </pc:sldChg>
      <pc:sldChg chg="del">
        <pc:chgData name="Alessandro Carrega" userId="aad2c8b9-e6be-4150-b5bc-cbfa57d8782b" providerId="ADAL" clId="{F3966E39-2CCE-F14A-8D49-B8812BB0F00D}" dt="2022-12-15T09:55:27.308" v="47" actId="2696"/>
        <pc:sldMkLst>
          <pc:docMk/>
          <pc:sldMk cId="606147853" sldId="346"/>
        </pc:sldMkLst>
      </pc:sldChg>
      <pc:sldChg chg="del">
        <pc:chgData name="Alessandro Carrega" userId="aad2c8b9-e6be-4150-b5bc-cbfa57d8782b" providerId="ADAL" clId="{F3966E39-2CCE-F14A-8D49-B8812BB0F00D}" dt="2022-12-15T09:55:27.418" v="57" actId="2696"/>
        <pc:sldMkLst>
          <pc:docMk/>
          <pc:sldMk cId="269861628" sldId="347"/>
        </pc:sldMkLst>
      </pc:sldChg>
      <pc:sldChg chg="del">
        <pc:chgData name="Alessandro Carrega" userId="aad2c8b9-e6be-4150-b5bc-cbfa57d8782b" providerId="ADAL" clId="{F3966E39-2CCE-F14A-8D49-B8812BB0F00D}" dt="2022-12-15T09:55:27.440" v="60" actId="2696"/>
        <pc:sldMkLst>
          <pc:docMk/>
          <pc:sldMk cId="2096936973" sldId="348"/>
        </pc:sldMkLst>
      </pc:sldChg>
      <pc:sldChg chg="del">
        <pc:chgData name="Alessandro Carrega" userId="aad2c8b9-e6be-4150-b5bc-cbfa57d8782b" providerId="ADAL" clId="{F3966E39-2CCE-F14A-8D49-B8812BB0F00D}" dt="2022-12-15T09:55:27.452" v="61" actId="2696"/>
        <pc:sldMkLst>
          <pc:docMk/>
          <pc:sldMk cId="2262770739" sldId="349"/>
        </pc:sldMkLst>
      </pc:sldChg>
      <pc:sldChg chg="del">
        <pc:chgData name="Alessandro Carrega" userId="aad2c8b9-e6be-4150-b5bc-cbfa57d8782b" providerId="ADAL" clId="{F3966E39-2CCE-F14A-8D49-B8812BB0F00D}" dt="2022-12-15T09:55:27.573" v="67" actId="2696"/>
        <pc:sldMkLst>
          <pc:docMk/>
          <pc:sldMk cId="112098101" sldId="350"/>
        </pc:sldMkLst>
      </pc:sldChg>
      <pc:sldChg chg="del">
        <pc:chgData name="Alessandro Carrega" userId="aad2c8b9-e6be-4150-b5bc-cbfa57d8782b" providerId="ADAL" clId="{F3966E39-2CCE-F14A-8D49-B8812BB0F00D}" dt="2022-12-15T09:55:27.484" v="62" actId="2696"/>
        <pc:sldMkLst>
          <pc:docMk/>
          <pc:sldMk cId="3569676544" sldId="351"/>
        </pc:sldMkLst>
      </pc:sldChg>
      <pc:sldChg chg="del">
        <pc:chgData name="Alessandro Carrega" userId="aad2c8b9-e6be-4150-b5bc-cbfa57d8782b" providerId="ADAL" clId="{F3966E39-2CCE-F14A-8D49-B8812BB0F00D}" dt="2022-12-15T09:55:27.503" v="63" actId="2696"/>
        <pc:sldMkLst>
          <pc:docMk/>
          <pc:sldMk cId="1422384569" sldId="352"/>
        </pc:sldMkLst>
      </pc:sldChg>
      <pc:sldChg chg="del">
        <pc:chgData name="Alessandro Carrega" userId="aad2c8b9-e6be-4150-b5bc-cbfa57d8782b" providerId="ADAL" clId="{F3966E39-2CCE-F14A-8D49-B8812BB0F00D}" dt="2022-12-15T09:55:27.536" v="64" actId="2696"/>
        <pc:sldMkLst>
          <pc:docMk/>
          <pc:sldMk cId="2618770759" sldId="353"/>
        </pc:sldMkLst>
      </pc:sldChg>
      <pc:sldChg chg="del">
        <pc:chgData name="Alessandro Carrega" userId="aad2c8b9-e6be-4150-b5bc-cbfa57d8782b" providerId="ADAL" clId="{F3966E39-2CCE-F14A-8D49-B8812BB0F00D}" dt="2022-12-15T09:55:27.563" v="65" actId="2696"/>
        <pc:sldMkLst>
          <pc:docMk/>
          <pc:sldMk cId="2382947721" sldId="354"/>
        </pc:sldMkLst>
      </pc:sldChg>
      <pc:sldChg chg="del">
        <pc:chgData name="Alessandro Carrega" userId="aad2c8b9-e6be-4150-b5bc-cbfa57d8782b" providerId="ADAL" clId="{F3966E39-2CCE-F14A-8D49-B8812BB0F00D}" dt="2022-12-15T09:55:27.435" v="59" actId="2696"/>
        <pc:sldMkLst>
          <pc:docMk/>
          <pc:sldMk cId="2086222526" sldId="355"/>
        </pc:sldMkLst>
      </pc:sldChg>
      <pc:sldChg chg="del">
        <pc:chgData name="Alessandro Carrega" userId="aad2c8b9-e6be-4150-b5bc-cbfa57d8782b" providerId="ADAL" clId="{F3966E39-2CCE-F14A-8D49-B8812BB0F00D}" dt="2022-12-15T09:55:27.603" v="71" actId="2696"/>
        <pc:sldMkLst>
          <pc:docMk/>
          <pc:sldMk cId="780811568" sldId="356"/>
        </pc:sldMkLst>
      </pc:sldChg>
      <pc:sldChg chg="del">
        <pc:chgData name="Alessandro Carrega" userId="aad2c8b9-e6be-4150-b5bc-cbfa57d8782b" providerId="ADAL" clId="{F3966E39-2CCE-F14A-8D49-B8812BB0F00D}" dt="2022-12-15T09:55:27.617" v="72" actId="2696"/>
        <pc:sldMkLst>
          <pc:docMk/>
          <pc:sldMk cId="540824766" sldId="357"/>
        </pc:sldMkLst>
      </pc:sldChg>
      <pc:sldChg chg="del">
        <pc:chgData name="Alessandro Carrega" userId="aad2c8b9-e6be-4150-b5bc-cbfa57d8782b" providerId="ADAL" clId="{F3966E39-2CCE-F14A-8D49-B8812BB0F00D}" dt="2022-12-15T09:55:27.651" v="74" actId="2696"/>
        <pc:sldMkLst>
          <pc:docMk/>
          <pc:sldMk cId="2902951085" sldId="358"/>
        </pc:sldMkLst>
      </pc:sldChg>
      <pc:sldChg chg="del">
        <pc:chgData name="Alessandro Carrega" userId="aad2c8b9-e6be-4150-b5bc-cbfa57d8782b" providerId="ADAL" clId="{F3966E39-2CCE-F14A-8D49-B8812BB0F00D}" dt="2022-12-15T09:55:27.589" v="69" actId="2696"/>
        <pc:sldMkLst>
          <pc:docMk/>
          <pc:sldMk cId="72549867" sldId="359"/>
        </pc:sldMkLst>
      </pc:sldChg>
      <pc:sldChg chg="del">
        <pc:chgData name="Alessandro Carrega" userId="aad2c8b9-e6be-4150-b5bc-cbfa57d8782b" providerId="ADAL" clId="{F3966E39-2CCE-F14A-8D49-B8812BB0F00D}" dt="2022-12-15T09:55:27.599" v="70" actId="2696"/>
        <pc:sldMkLst>
          <pc:docMk/>
          <pc:sldMk cId="2982543621" sldId="360"/>
        </pc:sldMkLst>
      </pc:sldChg>
      <pc:sldChg chg="del">
        <pc:chgData name="Alessandro Carrega" userId="aad2c8b9-e6be-4150-b5bc-cbfa57d8782b" providerId="ADAL" clId="{F3966E39-2CCE-F14A-8D49-B8812BB0F00D}" dt="2022-12-15T09:55:27.579" v="68" actId="2696"/>
        <pc:sldMkLst>
          <pc:docMk/>
          <pc:sldMk cId="992275154" sldId="361"/>
        </pc:sldMkLst>
      </pc:sldChg>
      <pc:sldChg chg="del">
        <pc:chgData name="Alessandro Carrega" userId="aad2c8b9-e6be-4150-b5bc-cbfa57d8782b" providerId="ADAL" clId="{F3966E39-2CCE-F14A-8D49-B8812BB0F00D}" dt="2022-12-15T09:55:27.623" v="73" actId="2696"/>
        <pc:sldMkLst>
          <pc:docMk/>
          <pc:sldMk cId="2372317015" sldId="362"/>
        </pc:sldMkLst>
      </pc:sldChg>
      <pc:sldChg chg="del">
        <pc:chgData name="Alessandro Carrega" userId="aad2c8b9-e6be-4150-b5bc-cbfa57d8782b" providerId="ADAL" clId="{F3966E39-2CCE-F14A-8D49-B8812BB0F00D}" dt="2022-12-15T09:55:27.673" v="79" actId="2696"/>
        <pc:sldMkLst>
          <pc:docMk/>
          <pc:sldMk cId="3636011604" sldId="363"/>
        </pc:sldMkLst>
      </pc:sldChg>
      <pc:sldChg chg="del">
        <pc:chgData name="Alessandro Carrega" userId="aad2c8b9-e6be-4150-b5bc-cbfa57d8782b" providerId="ADAL" clId="{F3966E39-2CCE-F14A-8D49-B8812BB0F00D}" dt="2022-12-15T09:55:27.659" v="75" actId="2696"/>
        <pc:sldMkLst>
          <pc:docMk/>
          <pc:sldMk cId="2616519576" sldId="364"/>
        </pc:sldMkLst>
      </pc:sldChg>
      <pc:sldChg chg="del">
        <pc:chgData name="Alessandro Carrega" userId="aad2c8b9-e6be-4150-b5bc-cbfa57d8782b" providerId="ADAL" clId="{F3966E39-2CCE-F14A-8D49-B8812BB0F00D}" dt="2022-12-15T09:55:27.669" v="77" actId="2696"/>
        <pc:sldMkLst>
          <pc:docMk/>
          <pc:sldMk cId="1963449783" sldId="365"/>
        </pc:sldMkLst>
      </pc:sldChg>
      <pc:sldChg chg="del">
        <pc:chgData name="Alessandro Carrega" userId="aad2c8b9-e6be-4150-b5bc-cbfa57d8782b" providerId="ADAL" clId="{F3966E39-2CCE-F14A-8D49-B8812BB0F00D}" dt="2022-12-15T09:55:27.686" v="82" actId="2696"/>
        <pc:sldMkLst>
          <pc:docMk/>
          <pc:sldMk cId="3782767391" sldId="366"/>
        </pc:sldMkLst>
      </pc:sldChg>
      <pc:sldChg chg="del">
        <pc:chgData name="Alessandro Carrega" userId="aad2c8b9-e6be-4150-b5bc-cbfa57d8782b" providerId="ADAL" clId="{F3966E39-2CCE-F14A-8D49-B8812BB0F00D}" dt="2022-12-15T09:55:27.680" v="81" actId="2696"/>
        <pc:sldMkLst>
          <pc:docMk/>
          <pc:sldMk cId="1666482433" sldId="367"/>
        </pc:sldMkLst>
      </pc:sldChg>
      <pc:sldChg chg="del">
        <pc:chgData name="Alessandro Carrega" userId="aad2c8b9-e6be-4150-b5bc-cbfa57d8782b" providerId="ADAL" clId="{F3966E39-2CCE-F14A-8D49-B8812BB0F00D}" dt="2022-12-15T09:55:27.703" v="84" actId="2696"/>
        <pc:sldMkLst>
          <pc:docMk/>
          <pc:sldMk cId="3642570426" sldId="368"/>
        </pc:sldMkLst>
      </pc:sldChg>
      <pc:sldChg chg="del">
        <pc:chgData name="Alessandro Carrega" userId="aad2c8b9-e6be-4150-b5bc-cbfa57d8782b" providerId="ADAL" clId="{F3966E39-2CCE-F14A-8D49-B8812BB0F00D}" dt="2022-12-15T09:55:27.676" v="80" actId="2696"/>
        <pc:sldMkLst>
          <pc:docMk/>
          <pc:sldMk cId="3790165159" sldId="369"/>
        </pc:sldMkLst>
      </pc:sldChg>
      <pc:sldChg chg="del">
        <pc:chgData name="Alessandro Carrega" userId="aad2c8b9-e6be-4150-b5bc-cbfa57d8782b" providerId="ADAL" clId="{F3966E39-2CCE-F14A-8D49-B8812BB0F00D}" dt="2022-12-15T09:55:27.712" v="85" actId="2696"/>
        <pc:sldMkLst>
          <pc:docMk/>
          <pc:sldMk cId="3619101251" sldId="370"/>
        </pc:sldMkLst>
      </pc:sldChg>
      <pc:sldChg chg="del">
        <pc:chgData name="Alessandro Carrega" userId="aad2c8b9-e6be-4150-b5bc-cbfa57d8782b" providerId="ADAL" clId="{F3966E39-2CCE-F14A-8D49-B8812BB0F00D}" dt="2022-12-15T09:55:26.817" v="11" actId="2696"/>
        <pc:sldMkLst>
          <pc:docMk/>
          <pc:sldMk cId="905118332" sldId="371"/>
        </pc:sldMkLst>
      </pc:sldChg>
      <pc:sldChg chg="del">
        <pc:chgData name="Alessandro Carrega" userId="aad2c8b9-e6be-4150-b5bc-cbfa57d8782b" providerId="ADAL" clId="{F3966E39-2CCE-F14A-8D49-B8812BB0F00D}" dt="2022-12-15T09:55:27.723" v="86" actId="2696"/>
        <pc:sldMkLst>
          <pc:docMk/>
          <pc:sldMk cId="417533361" sldId="372"/>
        </pc:sldMkLst>
      </pc:sldChg>
      <pc:sldChg chg="del">
        <pc:chgData name="Alessandro Carrega" userId="aad2c8b9-e6be-4150-b5bc-cbfa57d8782b" providerId="ADAL" clId="{F3966E39-2CCE-F14A-8D49-B8812BB0F00D}" dt="2022-12-15T09:55:30.680" v="87" actId="2696"/>
        <pc:sldMkLst>
          <pc:docMk/>
          <pc:sldMk cId="359774056" sldId="373"/>
        </pc:sldMkLst>
      </pc:sldChg>
      <pc:sldChg chg="del">
        <pc:chgData name="Alessandro Carrega" userId="aad2c8b9-e6be-4150-b5bc-cbfa57d8782b" providerId="ADAL" clId="{F3966E39-2CCE-F14A-8D49-B8812BB0F00D}" dt="2022-12-15T09:55:30.733" v="88" actId="2696"/>
        <pc:sldMkLst>
          <pc:docMk/>
          <pc:sldMk cId="3704246382" sldId="374"/>
        </pc:sldMkLst>
      </pc:sldChg>
      <pc:sldChg chg="del">
        <pc:chgData name="Alessandro Carrega" userId="aad2c8b9-e6be-4150-b5bc-cbfa57d8782b" providerId="ADAL" clId="{F3966E39-2CCE-F14A-8D49-B8812BB0F00D}" dt="2022-12-15T09:55:32.237" v="89" actId="2696"/>
        <pc:sldMkLst>
          <pc:docMk/>
          <pc:sldMk cId="2446287234" sldId="375"/>
        </pc:sldMkLst>
      </pc:sldChg>
      <pc:sldChg chg="del">
        <pc:chgData name="Alessandro Carrega" userId="aad2c8b9-e6be-4150-b5bc-cbfa57d8782b" providerId="ADAL" clId="{F3966E39-2CCE-F14A-8D49-B8812BB0F00D}" dt="2022-12-15T09:55:33.873" v="91" actId="2696"/>
        <pc:sldMkLst>
          <pc:docMk/>
          <pc:sldMk cId="1540700563" sldId="376"/>
        </pc:sldMkLst>
      </pc:sldChg>
      <pc:sldChg chg="del">
        <pc:chgData name="Alessandro Carrega" userId="aad2c8b9-e6be-4150-b5bc-cbfa57d8782b" providerId="ADAL" clId="{F3966E39-2CCE-F14A-8D49-B8812BB0F00D}" dt="2022-12-15T09:55:27.569" v="66" actId="2696"/>
        <pc:sldMkLst>
          <pc:docMk/>
          <pc:sldMk cId="1344666517" sldId="377"/>
        </pc:sldMkLst>
      </pc:sldChg>
      <pc:sldChg chg="del">
        <pc:chgData name="Alessandro Carrega" userId="aad2c8b9-e6be-4150-b5bc-cbfa57d8782b" providerId="ADAL" clId="{F3966E39-2CCE-F14A-8D49-B8812BB0F00D}" dt="2022-12-15T09:55:26.778" v="7" actId="2696"/>
        <pc:sldMkLst>
          <pc:docMk/>
          <pc:sldMk cId="3970988133" sldId="378"/>
        </pc:sldMkLst>
      </pc:sldChg>
      <pc:sldChg chg="del">
        <pc:chgData name="Alessandro Carrega" userId="aad2c8b9-e6be-4150-b5bc-cbfa57d8782b" providerId="ADAL" clId="{F3966E39-2CCE-F14A-8D49-B8812BB0F00D}" dt="2022-12-15T09:55:26.804" v="9" actId="2696"/>
        <pc:sldMkLst>
          <pc:docMk/>
          <pc:sldMk cId="925582111" sldId="379"/>
        </pc:sldMkLst>
      </pc:sldChg>
      <pc:sldChg chg="modSp mod">
        <pc:chgData name="Alessandro Carrega" userId="aad2c8b9-e6be-4150-b5bc-cbfa57d8782b" providerId="ADAL" clId="{F3966E39-2CCE-F14A-8D49-B8812BB0F00D}" dt="2022-12-20T14:30:04.573" v="2411"/>
        <pc:sldMkLst>
          <pc:docMk/>
          <pc:sldMk cId="1057794292" sldId="381"/>
        </pc:sldMkLst>
        <pc:spChg chg="mod">
          <ac:chgData name="Alessandro Carrega" userId="aad2c8b9-e6be-4150-b5bc-cbfa57d8782b" providerId="ADAL" clId="{F3966E39-2CCE-F14A-8D49-B8812BB0F00D}" dt="2022-12-20T14:30:04.573" v="2411"/>
          <ac:spMkLst>
            <pc:docMk/>
            <pc:sldMk cId="1057794292" sldId="381"/>
            <ac:spMk id="3" creationId="{114EA4E8-068E-6891-3CA4-2D867FB825C7}"/>
          </ac:spMkLst>
        </pc:spChg>
      </pc:sldChg>
      <pc:sldChg chg="modSp mod">
        <pc:chgData name="Alessandro Carrega" userId="aad2c8b9-e6be-4150-b5bc-cbfa57d8782b" providerId="ADAL" clId="{F3966E39-2CCE-F14A-8D49-B8812BB0F00D}" dt="2022-12-15T13:15:44.215" v="774" actId="948"/>
        <pc:sldMkLst>
          <pc:docMk/>
          <pc:sldMk cId="742394567" sldId="382"/>
        </pc:sldMkLst>
        <pc:spChg chg="mod">
          <ac:chgData name="Alessandro Carrega" userId="aad2c8b9-e6be-4150-b5bc-cbfa57d8782b" providerId="ADAL" clId="{F3966E39-2CCE-F14A-8D49-B8812BB0F00D}" dt="2022-12-15T13:15:44.215" v="774" actId="948"/>
          <ac:spMkLst>
            <pc:docMk/>
            <pc:sldMk cId="742394567" sldId="382"/>
            <ac:spMk id="2" creationId="{BD413E14-FE9E-A706-259E-196B88120F76}"/>
          </ac:spMkLst>
        </pc:spChg>
      </pc:sldChg>
      <pc:sldChg chg="modSp mod">
        <pc:chgData name="Alessandro Carrega" userId="aad2c8b9-e6be-4150-b5bc-cbfa57d8782b" providerId="ADAL" clId="{F3966E39-2CCE-F14A-8D49-B8812BB0F00D}" dt="2022-12-15T13:16:12.700" v="779" actId="948"/>
        <pc:sldMkLst>
          <pc:docMk/>
          <pc:sldMk cId="3029560713" sldId="383"/>
        </pc:sldMkLst>
        <pc:spChg chg="mod">
          <ac:chgData name="Alessandro Carrega" userId="aad2c8b9-e6be-4150-b5bc-cbfa57d8782b" providerId="ADAL" clId="{F3966E39-2CCE-F14A-8D49-B8812BB0F00D}" dt="2022-12-15T13:16:12.700" v="779" actId="948"/>
          <ac:spMkLst>
            <pc:docMk/>
            <pc:sldMk cId="3029560713" sldId="383"/>
            <ac:spMk id="2" creationId="{F282D456-A46B-03FA-57D5-1987C471B5D9}"/>
          </ac:spMkLst>
        </pc:spChg>
      </pc:sldChg>
      <pc:sldChg chg="modSp mod">
        <pc:chgData name="Alessandro Carrega" userId="aad2c8b9-e6be-4150-b5bc-cbfa57d8782b" providerId="ADAL" clId="{F3966E39-2CCE-F14A-8D49-B8812BB0F00D}" dt="2022-12-15T13:41:11.909" v="1377" actId="20577"/>
        <pc:sldMkLst>
          <pc:docMk/>
          <pc:sldMk cId="2800481219" sldId="384"/>
        </pc:sldMkLst>
        <pc:spChg chg="mod">
          <ac:chgData name="Alessandro Carrega" userId="aad2c8b9-e6be-4150-b5bc-cbfa57d8782b" providerId="ADAL" clId="{F3966E39-2CCE-F14A-8D49-B8812BB0F00D}" dt="2022-12-15T13:16:27.718" v="781" actId="948"/>
          <ac:spMkLst>
            <pc:docMk/>
            <pc:sldMk cId="2800481219" sldId="384"/>
            <ac:spMk id="2" creationId="{A422E77E-C111-961F-E36F-A62F53428B19}"/>
          </ac:spMkLst>
        </pc:spChg>
        <pc:spChg chg="mod">
          <ac:chgData name="Alessandro Carrega" userId="aad2c8b9-e6be-4150-b5bc-cbfa57d8782b" providerId="ADAL" clId="{F3966E39-2CCE-F14A-8D49-B8812BB0F00D}" dt="2022-12-15T13:41:11.909" v="1377" actId="20577"/>
          <ac:spMkLst>
            <pc:docMk/>
            <pc:sldMk cId="2800481219" sldId="384"/>
            <ac:spMk id="7" creationId="{DA5B70FF-5505-8D8B-7A88-E89A46EB3461}"/>
          </ac:spMkLst>
        </pc:spChg>
      </pc:sldChg>
      <pc:sldChg chg="modSp mod">
        <pc:chgData name="Alessandro Carrega" userId="aad2c8b9-e6be-4150-b5bc-cbfa57d8782b" providerId="ADAL" clId="{F3966E39-2CCE-F14A-8D49-B8812BB0F00D}" dt="2022-12-19T20:59:42.498" v="2401" actId="20577"/>
        <pc:sldMkLst>
          <pc:docMk/>
          <pc:sldMk cId="1991910231" sldId="386"/>
        </pc:sldMkLst>
        <pc:spChg chg="mod">
          <ac:chgData name="Alessandro Carrega" userId="aad2c8b9-e6be-4150-b5bc-cbfa57d8782b" providerId="ADAL" clId="{F3966E39-2CCE-F14A-8D49-B8812BB0F00D}" dt="2022-12-15T13:16:38.437" v="782" actId="948"/>
          <ac:spMkLst>
            <pc:docMk/>
            <pc:sldMk cId="1991910231" sldId="386"/>
            <ac:spMk id="2" creationId="{A422E77E-C111-961F-E36F-A62F53428B19}"/>
          </ac:spMkLst>
        </pc:spChg>
        <pc:spChg chg="mod">
          <ac:chgData name="Alessandro Carrega" userId="aad2c8b9-e6be-4150-b5bc-cbfa57d8782b" providerId="ADAL" clId="{F3966E39-2CCE-F14A-8D49-B8812BB0F00D}" dt="2022-12-19T20:59:42.498" v="2401" actId="20577"/>
          <ac:spMkLst>
            <pc:docMk/>
            <pc:sldMk cId="1991910231" sldId="386"/>
            <ac:spMk id="7" creationId="{DA5B70FF-5505-8D8B-7A88-E89A46EB3461}"/>
          </ac:spMkLst>
        </pc:spChg>
      </pc:sldChg>
      <pc:sldChg chg="modSp mod">
        <pc:chgData name="Alessandro Carrega" userId="aad2c8b9-e6be-4150-b5bc-cbfa57d8782b" providerId="ADAL" clId="{F3966E39-2CCE-F14A-8D49-B8812BB0F00D}" dt="2022-12-15T09:58:38.818" v="241" actId="1076"/>
        <pc:sldMkLst>
          <pc:docMk/>
          <pc:sldMk cId="2331040812" sldId="387"/>
        </pc:sldMkLst>
        <pc:spChg chg="mod">
          <ac:chgData name="Alessandro Carrega" userId="aad2c8b9-e6be-4150-b5bc-cbfa57d8782b" providerId="ADAL" clId="{F3966E39-2CCE-F14A-8D49-B8812BB0F00D}" dt="2022-12-15T09:58:33.466" v="239" actId="255"/>
          <ac:spMkLst>
            <pc:docMk/>
            <pc:sldMk cId="2331040812" sldId="387"/>
            <ac:spMk id="2" creationId="{A422E77E-C111-961F-E36F-A62F53428B19}"/>
          </ac:spMkLst>
        </pc:spChg>
        <pc:picChg chg="mod">
          <ac:chgData name="Alessandro Carrega" userId="aad2c8b9-e6be-4150-b5bc-cbfa57d8782b" providerId="ADAL" clId="{F3966E39-2CCE-F14A-8D49-B8812BB0F00D}" dt="2022-12-15T09:58:38.818" v="241" actId="1076"/>
          <ac:picMkLst>
            <pc:docMk/>
            <pc:sldMk cId="2331040812" sldId="387"/>
            <ac:picMk id="5" creationId="{9A3236AC-850A-78EE-5BFF-DF762DD5B1FB}"/>
          </ac:picMkLst>
        </pc:picChg>
      </pc:sldChg>
      <pc:sldChg chg="modSp mod">
        <pc:chgData name="Alessandro Carrega" userId="aad2c8b9-e6be-4150-b5bc-cbfa57d8782b" providerId="ADAL" clId="{F3966E39-2CCE-F14A-8D49-B8812BB0F00D}" dt="2022-12-15T13:39:32.482" v="1334" actId="20577"/>
        <pc:sldMkLst>
          <pc:docMk/>
          <pc:sldMk cId="43660832" sldId="388"/>
        </pc:sldMkLst>
        <pc:spChg chg="mod">
          <ac:chgData name="Alessandro Carrega" userId="aad2c8b9-e6be-4150-b5bc-cbfa57d8782b" providerId="ADAL" clId="{F3966E39-2CCE-F14A-8D49-B8812BB0F00D}" dt="2022-12-15T13:16:57.846" v="783" actId="948"/>
          <ac:spMkLst>
            <pc:docMk/>
            <pc:sldMk cId="43660832" sldId="388"/>
            <ac:spMk id="2" creationId="{9D3F2486-F29B-F628-0912-9DAC0092F965}"/>
          </ac:spMkLst>
        </pc:spChg>
        <pc:spChg chg="mod">
          <ac:chgData name="Alessandro Carrega" userId="aad2c8b9-e6be-4150-b5bc-cbfa57d8782b" providerId="ADAL" clId="{F3966E39-2CCE-F14A-8D49-B8812BB0F00D}" dt="2022-12-15T13:39:32.482" v="1334" actId="20577"/>
          <ac:spMkLst>
            <pc:docMk/>
            <pc:sldMk cId="43660832" sldId="388"/>
            <ac:spMk id="3" creationId="{FBAAC3F7-DCE4-4BCC-A386-60E60DA1F366}"/>
          </ac:spMkLst>
        </pc:spChg>
      </pc:sldChg>
      <pc:sldChg chg="modSp mod">
        <pc:chgData name="Alessandro Carrega" userId="aad2c8b9-e6be-4150-b5bc-cbfa57d8782b" providerId="ADAL" clId="{F3966E39-2CCE-F14A-8D49-B8812BB0F00D}" dt="2022-12-18T16:33:34.500" v="2049" actId="20577"/>
        <pc:sldMkLst>
          <pc:docMk/>
          <pc:sldMk cId="1755106783" sldId="389"/>
        </pc:sldMkLst>
        <pc:spChg chg="mod">
          <ac:chgData name="Alessandro Carrega" userId="aad2c8b9-e6be-4150-b5bc-cbfa57d8782b" providerId="ADAL" clId="{F3966E39-2CCE-F14A-8D49-B8812BB0F00D}" dt="2022-12-18T16:33:34.500" v="2049" actId="20577"/>
          <ac:spMkLst>
            <pc:docMk/>
            <pc:sldMk cId="1755106783" sldId="389"/>
            <ac:spMk id="2" creationId="{9D3F2486-F29B-F628-0912-9DAC0092F965}"/>
          </ac:spMkLst>
        </pc:spChg>
        <pc:spChg chg="mod">
          <ac:chgData name="Alessandro Carrega" userId="aad2c8b9-e6be-4150-b5bc-cbfa57d8782b" providerId="ADAL" clId="{F3966E39-2CCE-F14A-8D49-B8812BB0F00D}" dt="2022-12-15T13:41:03.817" v="1374" actId="20577"/>
          <ac:spMkLst>
            <pc:docMk/>
            <pc:sldMk cId="1755106783" sldId="389"/>
            <ac:spMk id="3" creationId="{FBAAC3F7-DCE4-4BCC-A386-60E60DA1F366}"/>
          </ac:spMkLst>
        </pc:spChg>
      </pc:sldChg>
      <pc:sldChg chg="modSp mod">
        <pc:chgData name="Alessandro Carrega" userId="aad2c8b9-e6be-4150-b5bc-cbfa57d8782b" providerId="ADAL" clId="{F3966E39-2CCE-F14A-8D49-B8812BB0F00D}" dt="2022-12-18T16:36:50.858" v="2158" actId="20577"/>
        <pc:sldMkLst>
          <pc:docMk/>
          <pc:sldMk cId="1948834191" sldId="390"/>
        </pc:sldMkLst>
        <pc:spChg chg="mod">
          <ac:chgData name="Alessandro Carrega" userId="aad2c8b9-e6be-4150-b5bc-cbfa57d8782b" providerId="ADAL" clId="{F3966E39-2CCE-F14A-8D49-B8812BB0F00D}" dt="2022-12-18T16:36:50.858" v="2158" actId="20577"/>
          <ac:spMkLst>
            <pc:docMk/>
            <pc:sldMk cId="1948834191" sldId="390"/>
            <ac:spMk id="2" creationId="{9D3F2486-F29B-F628-0912-9DAC0092F965}"/>
          </ac:spMkLst>
        </pc:spChg>
        <pc:spChg chg="mod">
          <ac:chgData name="Alessandro Carrega" userId="aad2c8b9-e6be-4150-b5bc-cbfa57d8782b" providerId="ADAL" clId="{F3966E39-2CCE-F14A-8D49-B8812BB0F00D}" dt="2022-12-15T13:49:29.916" v="1605" actId="20577"/>
          <ac:spMkLst>
            <pc:docMk/>
            <pc:sldMk cId="1948834191" sldId="390"/>
            <ac:spMk id="3" creationId="{FBAAC3F7-DCE4-4BCC-A386-60E60DA1F366}"/>
          </ac:spMkLst>
        </pc:spChg>
      </pc:sldChg>
      <pc:sldChg chg="modSp mod">
        <pc:chgData name="Alessandro Carrega" userId="aad2c8b9-e6be-4150-b5bc-cbfa57d8782b" providerId="ADAL" clId="{F3966E39-2CCE-F14A-8D49-B8812BB0F00D}" dt="2022-12-18T16:34:18.266" v="2081" actId="20577"/>
        <pc:sldMkLst>
          <pc:docMk/>
          <pc:sldMk cId="3231184381" sldId="391"/>
        </pc:sldMkLst>
        <pc:spChg chg="mod">
          <ac:chgData name="Alessandro Carrega" userId="aad2c8b9-e6be-4150-b5bc-cbfa57d8782b" providerId="ADAL" clId="{F3966E39-2CCE-F14A-8D49-B8812BB0F00D}" dt="2022-12-18T16:34:18.266" v="2081" actId="20577"/>
          <ac:spMkLst>
            <pc:docMk/>
            <pc:sldMk cId="3231184381" sldId="391"/>
            <ac:spMk id="2" creationId="{9D3F2486-F29B-F628-0912-9DAC0092F965}"/>
          </ac:spMkLst>
        </pc:spChg>
        <pc:spChg chg="mod">
          <ac:chgData name="Alessandro Carrega" userId="aad2c8b9-e6be-4150-b5bc-cbfa57d8782b" providerId="ADAL" clId="{F3966E39-2CCE-F14A-8D49-B8812BB0F00D}" dt="2022-12-15T13:40:49.428" v="1361" actId="20577"/>
          <ac:spMkLst>
            <pc:docMk/>
            <pc:sldMk cId="3231184381" sldId="391"/>
            <ac:spMk id="3" creationId="{FBAAC3F7-DCE4-4BCC-A386-60E60DA1F366}"/>
          </ac:spMkLst>
        </pc:spChg>
      </pc:sldChg>
      <pc:sldChg chg="modSp mod">
        <pc:chgData name="Alessandro Carrega" userId="aad2c8b9-e6be-4150-b5bc-cbfa57d8782b" providerId="ADAL" clId="{F3966E39-2CCE-F14A-8D49-B8812BB0F00D}" dt="2022-12-15T13:49:31.462" v="1606" actId="20577"/>
        <pc:sldMkLst>
          <pc:docMk/>
          <pc:sldMk cId="3654308868" sldId="392"/>
        </pc:sldMkLst>
        <pc:spChg chg="mod">
          <ac:chgData name="Alessandro Carrega" userId="aad2c8b9-e6be-4150-b5bc-cbfa57d8782b" providerId="ADAL" clId="{F3966E39-2CCE-F14A-8D49-B8812BB0F00D}" dt="2022-12-15T13:21:19.283" v="809" actId="948"/>
          <ac:spMkLst>
            <pc:docMk/>
            <pc:sldMk cId="3654308868" sldId="392"/>
            <ac:spMk id="2" creationId="{9D3F2486-F29B-F628-0912-9DAC0092F965}"/>
          </ac:spMkLst>
        </pc:spChg>
        <pc:spChg chg="mod">
          <ac:chgData name="Alessandro Carrega" userId="aad2c8b9-e6be-4150-b5bc-cbfa57d8782b" providerId="ADAL" clId="{F3966E39-2CCE-F14A-8D49-B8812BB0F00D}" dt="2022-12-15T13:49:31.462" v="1606" actId="20577"/>
          <ac:spMkLst>
            <pc:docMk/>
            <pc:sldMk cId="3654308868" sldId="392"/>
            <ac:spMk id="3" creationId="{FBAAC3F7-DCE4-4BCC-A386-60E60DA1F366}"/>
          </ac:spMkLst>
        </pc:spChg>
      </pc:sldChg>
      <pc:sldChg chg="modSp mod">
        <pc:chgData name="Alessandro Carrega" userId="aad2c8b9-e6be-4150-b5bc-cbfa57d8782b" providerId="ADAL" clId="{F3966E39-2CCE-F14A-8D49-B8812BB0F00D}" dt="2022-12-15T13:42:25.202" v="1407" actId="20577"/>
        <pc:sldMkLst>
          <pc:docMk/>
          <pc:sldMk cId="2948912151" sldId="393"/>
        </pc:sldMkLst>
        <pc:spChg chg="mod">
          <ac:chgData name="Alessandro Carrega" userId="aad2c8b9-e6be-4150-b5bc-cbfa57d8782b" providerId="ADAL" clId="{F3966E39-2CCE-F14A-8D49-B8812BB0F00D}" dt="2022-12-15T13:22:08.531" v="814" actId="948"/>
          <ac:spMkLst>
            <pc:docMk/>
            <pc:sldMk cId="2948912151" sldId="393"/>
            <ac:spMk id="2" creationId="{9D3F2486-F29B-F628-0912-9DAC0092F965}"/>
          </ac:spMkLst>
        </pc:spChg>
        <pc:spChg chg="mod">
          <ac:chgData name="Alessandro Carrega" userId="aad2c8b9-e6be-4150-b5bc-cbfa57d8782b" providerId="ADAL" clId="{F3966E39-2CCE-F14A-8D49-B8812BB0F00D}" dt="2022-12-15T13:42:25.202" v="1407" actId="20577"/>
          <ac:spMkLst>
            <pc:docMk/>
            <pc:sldMk cId="2948912151" sldId="393"/>
            <ac:spMk id="3" creationId="{FBAAC3F7-DCE4-4BCC-A386-60E60DA1F366}"/>
          </ac:spMkLst>
        </pc:spChg>
      </pc:sldChg>
      <pc:sldChg chg="modSp mod">
        <pc:chgData name="Alessandro Carrega" userId="aad2c8b9-e6be-4150-b5bc-cbfa57d8782b" providerId="ADAL" clId="{F3966E39-2CCE-F14A-8D49-B8812BB0F00D}" dt="2022-12-15T13:41:09.146" v="1376" actId="20577"/>
        <pc:sldMkLst>
          <pc:docMk/>
          <pc:sldMk cId="3907774368" sldId="394"/>
        </pc:sldMkLst>
        <pc:spChg chg="mod">
          <ac:chgData name="Alessandro Carrega" userId="aad2c8b9-e6be-4150-b5bc-cbfa57d8782b" providerId="ADAL" clId="{F3966E39-2CCE-F14A-8D49-B8812BB0F00D}" dt="2022-12-15T13:17:11.646" v="784" actId="948"/>
          <ac:spMkLst>
            <pc:docMk/>
            <pc:sldMk cId="3907774368" sldId="394"/>
            <ac:spMk id="2" creationId="{9D3F2486-F29B-F628-0912-9DAC0092F965}"/>
          </ac:spMkLst>
        </pc:spChg>
        <pc:spChg chg="mod">
          <ac:chgData name="Alessandro Carrega" userId="aad2c8b9-e6be-4150-b5bc-cbfa57d8782b" providerId="ADAL" clId="{F3966E39-2CCE-F14A-8D49-B8812BB0F00D}" dt="2022-12-15T13:41:09.146" v="1376" actId="20577"/>
          <ac:spMkLst>
            <pc:docMk/>
            <pc:sldMk cId="3907774368" sldId="394"/>
            <ac:spMk id="3" creationId="{FBAAC3F7-DCE4-4BCC-A386-60E60DA1F366}"/>
          </ac:spMkLst>
        </pc:spChg>
      </pc:sldChg>
      <pc:sldChg chg="modSp mod">
        <pc:chgData name="Alessandro Carrega" userId="aad2c8b9-e6be-4150-b5bc-cbfa57d8782b" providerId="ADAL" clId="{F3966E39-2CCE-F14A-8D49-B8812BB0F00D}" dt="2022-12-18T16:33:37.665" v="2051" actId="20577"/>
        <pc:sldMkLst>
          <pc:docMk/>
          <pc:sldMk cId="406117084" sldId="395"/>
        </pc:sldMkLst>
        <pc:spChg chg="mod">
          <ac:chgData name="Alessandro Carrega" userId="aad2c8b9-e6be-4150-b5bc-cbfa57d8782b" providerId="ADAL" clId="{F3966E39-2CCE-F14A-8D49-B8812BB0F00D}" dt="2022-12-18T16:33:37.665" v="2051" actId="20577"/>
          <ac:spMkLst>
            <pc:docMk/>
            <pc:sldMk cId="406117084" sldId="395"/>
            <ac:spMk id="2" creationId="{9D3F2486-F29B-F628-0912-9DAC0092F965}"/>
          </ac:spMkLst>
        </pc:spChg>
        <pc:spChg chg="mod">
          <ac:chgData name="Alessandro Carrega" userId="aad2c8b9-e6be-4150-b5bc-cbfa57d8782b" providerId="ADAL" clId="{F3966E39-2CCE-F14A-8D49-B8812BB0F00D}" dt="2022-12-15T13:41:00.427" v="1372" actId="20577"/>
          <ac:spMkLst>
            <pc:docMk/>
            <pc:sldMk cId="406117084" sldId="395"/>
            <ac:spMk id="3" creationId="{FBAAC3F7-DCE4-4BCC-A386-60E60DA1F366}"/>
          </ac:spMkLst>
        </pc:spChg>
      </pc:sldChg>
      <pc:sldChg chg="modSp mod">
        <pc:chgData name="Alessandro Carrega" userId="aad2c8b9-e6be-4150-b5bc-cbfa57d8782b" providerId="ADAL" clId="{F3966E39-2CCE-F14A-8D49-B8812BB0F00D}" dt="2022-12-18T16:33:40.773" v="2053" actId="20577"/>
        <pc:sldMkLst>
          <pc:docMk/>
          <pc:sldMk cId="1642197254" sldId="396"/>
        </pc:sldMkLst>
        <pc:spChg chg="mod">
          <ac:chgData name="Alessandro Carrega" userId="aad2c8b9-e6be-4150-b5bc-cbfa57d8782b" providerId="ADAL" clId="{F3966E39-2CCE-F14A-8D49-B8812BB0F00D}" dt="2022-12-18T16:33:40.773" v="2053" actId="20577"/>
          <ac:spMkLst>
            <pc:docMk/>
            <pc:sldMk cId="1642197254" sldId="396"/>
            <ac:spMk id="2" creationId="{9D3F2486-F29B-F628-0912-9DAC0092F965}"/>
          </ac:spMkLst>
        </pc:spChg>
      </pc:sldChg>
      <pc:sldChg chg="modSp mod">
        <pc:chgData name="Alessandro Carrega" userId="aad2c8b9-e6be-4150-b5bc-cbfa57d8782b" providerId="ADAL" clId="{F3966E39-2CCE-F14A-8D49-B8812BB0F00D}" dt="2022-12-18T16:33:43.599" v="2055" actId="20577"/>
        <pc:sldMkLst>
          <pc:docMk/>
          <pc:sldMk cId="3630515674" sldId="397"/>
        </pc:sldMkLst>
        <pc:spChg chg="mod">
          <ac:chgData name="Alessandro Carrega" userId="aad2c8b9-e6be-4150-b5bc-cbfa57d8782b" providerId="ADAL" clId="{F3966E39-2CCE-F14A-8D49-B8812BB0F00D}" dt="2022-12-18T16:33:43.599" v="2055" actId="20577"/>
          <ac:spMkLst>
            <pc:docMk/>
            <pc:sldMk cId="3630515674" sldId="397"/>
            <ac:spMk id="2" creationId="{9D3F2486-F29B-F628-0912-9DAC0092F965}"/>
          </ac:spMkLst>
        </pc:spChg>
      </pc:sldChg>
      <pc:sldChg chg="modSp mod">
        <pc:chgData name="Alessandro Carrega" userId="aad2c8b9-e6be-4150-b5bc-cbfa57d8782b" providerId="ADAL" clId="{F3966E39-2CCE-F14A-8D49-B8812BB0F00D}" dt="2022-12-18T16:33:52.291" v="2064" actId="20577"/>
        <pc:sldMkLst>
          <pc:docMk/>
          <pc:sldMk cId="4227544724" sldId="398"/>
        </pc:sldMkLst>
        <pc:spChg chg="mod">
          <ac:chgData name="Alessandro Carrega" userId="aad2c8b9-e6be-4150-b5bc-cbfa57d8782b" providerId="ADAL" clId="{F3966E39-2CCE-F14A-8D49-B8812BB0F00D}" dt="2022-12-18T16:33:47.472" v="2058" actId="20577"/>
          <ac:spMkLst>
            <pc:docMk/>
            <pc:sldMk cId="4227544724" sldId="398"/>
            <ac:spMk id="2" creationId="{9D3F2486-F29B-F628-0912-9DAC0092F965}"/>
          </ac:spMkLst>
        </pc:spChg>
        <pc:graphicFrameChg chg="mod">
          <ac:chgData name="Alessandro Carrega" userId="aad2c8b9-e6be-4150-b5bc-cbfa57d8782b" providerId="ADAL" clId="{F3966E39-2CCE-F14A-8D49-B8812BB0F00D}" dt="2022-12-18T16:33:52.291" v="2064" actId="20577"/>
          <ac:graphicFrameMkLst>
            <pc:docMk/>
            <pc:sldMk cId="4227544724" sldId="398"/>
            <ac:graphicFrameMk id="4" creationId="{50BEDB9C-CBAF-052D-100B-C048EE21F179}"/>
          </ac:graphicFrameMkLst>
        </pc:graphicFrameChg>
      </pc:sldChg>
      <pc:sldChg chg="modSp mod">
        <pc:chgData name="Alessandro Carrega" userId="aad2c8b9-e6be-4150-b5bc-cbfa57d8782b" providerId="ADAL" clId="{F3966E39-2CCE-F14A-8D49-B8812BB0F00D}" dt="2022-12-19T15:38:35.745" v="2320" actId="20577"/>
        <pc:sldMkLst>
          <pc:docMk/>
          <pc:sldMk cId="2819872644" sldId="399"/>
        </pc:sldMkLst>
        <pc:spChg chg="mod">
          <ac:chgData name="Alessandro Carrega" userId="aad2c8b9-e6be-4150-b5bc-cbfa57d8782b" providerId="ADAL" clId="{F3966E39-2CCE-F14A-8D49-B8812BB0F00D}" dt="2022-12-18T16:34:06.315" v="2079" actId="20577"/>
          <ac:spMkLst>
            <pc:docMk/>
            <pc:sldMk cId="2819872644" sldId="399"/>
            <ac:spMk id="2" creationId="{9D3F2486-F29B-F628-0912-9DAC0092F965}"/>
          </ac:spMkLst>
        </pc:spChg>
        <pc:graphicFrameChg chg="mod">
          <ac:chgData name="Alessandro Carrega" userId="aad2c8b9-e6be-4150-b5bc-cbfa57d8782b" providerId="ADAL" clId="{F3966E39-2CCE-F14A-8D49-B8812BB0F00D}" dt="2022-12-19T15:38:35.745" v="2320" actId="20577"/>
          <ac:graphicFrameMkLst>
            <pc:docMk/>
            <pc:sldMk cId="2819872644" sldId="399"/>
            <ac:graphicFrameMk id="4" creationId="{50BEDB9C-CBAF-052D-100B-C048EE21F179}"/>
          </ac:graphicFrameMkLst>
        </pc:graphicFrameChg>
      </pc:sldChg>
      <pc:sldChg chg="modSp mod">
        <pc:chgData name="Alessandro Carrega" userId="aad2c8b9-e6be-4150-b5bc-cbfa57d8782b" providerId="ADAL" clId="{F3966E39-2CCE-F14A-8D49-B8812BB0F00D}" dt="2022-12-18T16:33:59.829" v="2075" actId="20577"/>
        <pc:sldMkLst>
          <pc:docMk/>
          <pc:sldMk cId="3023286043" sldId="400"/>
        </pc:sldMkLst>
        <pc:spChg chg="mod">
          <ac:chgData name="Alessandro Carrega" userId="aad2c8b9-e6be-4150-b5bc-cbfa57d8782b" providerId="ADAL" clId="{F3966E39-2CCE-F14A-8D49-B8812BB0F00D}" dt="2022-12-18T16:33:59.829" v="2075" actId="20577"/>
          <ac:spMkLst>
            <pc:docMk/>
            <pc:sldMk cId="3023286043" sldId="400"/>
            <ac:spMk id="2" creationId="{9D3F2486-F29B-F628-0912-9DAC0092F965}"/>
          </ac:spMkLst>
        </pc:spChg>
        <pc:graphicFrameChg chg="mod">
          <ac:chgData name="Alessandro Carrega" userId="aad2c8b9-e6be-4150-b5bc-cbfa57d8782b" providerId="ADAL" clId="{F3966E39-2CCE-F14A-8D49-B8812BB0F00D}" dt="2022-12-18T16:33:56.543" v="2068" actId="20577"/>
          <ac:graphicFrameMkLst>
            <pc:docMk/>
            <pc:sldMk cId="3023286043" sldId="400"/>
            <ac:graphicFrameMk id="4" creationId="{50BEDB9C-CBAF-052D-100B-C048EE21F179}"/>
          </ac:graphicFrameMkLst>
        </pc:graphicFrameChg>
      </pc:sldChg>
      <pc:sldChg chg="modSp mod">
        <pc:chgData name="Alessandro Carrega" userId="aad2c8b9-e6be-4150-b5bc-cbfa57d8782b" providerId="ADAL" clId="{F3966E39-2CCE-F14A-8D49-B8812BB0F00D}" dt="2022-12-19T15:43:15.690" v="2324" actId="20577"/>
        <pc:sldMkLst>
          <pc:docMk/>
          <pc:sldMk cId="330803652" sldId="401"/>
        </pc:sldMkLst>
        <pc:spChg chg="mod">
          <ac:chgData name="Alessandro Carrega" userId="aad2c8b9-e6be-4150-b5bc-cbfa57d8782b" providerId="ADAL" clId="{F3966E39-2CCE-F14A-8D49-B8812BB0F00D}" dt="2022-12-18T16:34:21.023" v="2083" actId="20577"/>
          <ac:spMkLst>
            <pc:docMk/>
            <pc:sldMk cId="330803652" sldId="401"/>
            <ac:spMk id="2" creationId="{9D3F2486-F29B-F628-0912-9DAC0092F965}"/>
          </ac:spMkLst>
        </pc:spChg>
        <pc:spChg chg="mod">
          <ac:chgData name="Alessandro Carrega" userId="aad2c8b9-e6be-4150-b5bc-cbfa57d8782b" providerId="ADAL" clId="{F3966E39-2CCE-F14A-8D49-B8812BB0F00D}" dt="2022-12-19T15:43:15.690" v="2324" actId="20577"/>
          <ac:spMkLst>
            <pc:docMk/>
            <pc:sldMk cId="330803652" sldId="401"/>
            <ac:spMk id="3" creationId="{FBAAC3F7-DCE4-4BCC-A386-60E60DA1F366}"/>
          </ac:spMkLst>
        </pc:spChg>
      </pc:sldChg>
      <pc:sldChg chg="modSp mod">
        <pc:chgData name="Alessandro Carrega" userId="aad2c8b9-e6be-4150-b5bc-cbfa57d8782b" providerId="ADAL" clId="{F3966E39-2CCE-F14A-8D49-B8812BB0F00D}" dt="2022-12-18T16:34:23.524" v="2085" actId="20577"/>
        <pc:sldMkLst>
          <pc:docMk/>
          <pc:sldMk cId="3865190836" sldId="402"/>
        </pc:sldMkLst>
        <pc:spChg chg="mod">
          <ac:chgData name="Alessandro Carrega" userId="aad2c8b9-e6be-4150-b5bc-cbfa57d8782b" providerId="ADAL" clId="{F3966E39-2CCE-F14A-8D49-B8812BB0F00D}" dt="2022-12-18T16:34:23.524" v="2085" actId="20577"/>
          <ac:spMkLst>
            <pc:docMk/>
            <pc:sldMk cId="3865190836" sldId="402"/>
            <ac:spMk id="2" creationId="{9D3F2486-F29B-F628-0912-9DAC0092F965}"/>
          </ac:spMkLst>
        </pc:spChg>
        <pc:spChg chg="mod">
          <ac:chgData name="Alessandro Carrega" userId="aad2c8b9-e6be-4150-b5bc-cbfa57d8782b" providerId="ADAL" clId="{F3966E39-2CCE-F14A-8D49-B8812BB0F00D}" dt="2022-12-15T14:09:57.794" v="2006" actId="20577"/>
          <ac:spMkLst>
            <pc:docMk/>
            <pc:sldMk cId="3865190836" sldId="402"/>
            <ac:spMk id="3" creationId="{FBAAC3F7-DCE4-4BCC-A386-60E60DA1F366}"/>
          </ac:spMkLst>
        </pc:spChg>
      </pc:sldChg>
      <pc:sldChg chg="modSp mod">
        <pc:chgData name="Alessandro Carrega" userId="aad2c8b9-e6be-4150-b5bc-cbfa57d8782b" providerId="ADAL" clId="{F3966E39-2CCE-F14A-8D49-B8812BB0F00D}" dt="2022-12-18T16:34:56.965" v="2100" actId="114"/>
        <pc:sldMkLst>
          <pc:docMk/>
          <pc:sldMk cId="1872688564" sldId="403"/>
        </pc:sldMkLst>
        <pc:spChg chg="mod">
          <ac:chgData name="Alessandro Carrega" userId="aad2c8b9-e6be-4150-b5bc-cbfa57d8782b" providerId="ADAL" clId="{F3966E39-2CCE-F14A-8D49-B8812BB0F00D}" dt="2022-12-18T16:34:37.870" v="2092" actId="20577"/>
          <ac:spMkLst>
            <pc:docMk/>
            <pc:sldMk cId="1872688564" sldId="403"/>
            <ac:spMk id="2" creationId="{9D3F2486-F29B-F628-0912-9DAC0092F965}"/>
          </ac:spMkLst>
        </pc:spChg>
        <pc:spChg chg="mod">
          <ac:chgData name="Alessandro Carrega" userId="aad2c8b9-e6be-4150-b5bc-cbfa57d8782b" providerId="ADAL" clId="{F3966E39-2CCE-F14A-8D49-B8812BB0F00D}" dt="2022-12-18T16:34:56.965" v="2100" actId="114"/>
          <ac:spMkLst>
            <pc:docMk/>
            <pc:sldMk cId="1872688564" sldId="403"/>
            <ac:spMk id="3" creationId="{FBAAC3F7-DCE4-4BCC-A386-60E60DA1F366}"/>
          </ac:spMkLst>
        </pc:spChg>
      </pc:sldChg>
      <pc:sldChg chg="modSp mod">
        <pc:chgData name="Alessandro Carrega" userId="aad2c8b9-e6be-4150-b5bc-cbfa57d8782b" providerId="ADAL" clId="{F3966E39-2CCE-F14A-8D49-B8812BB0F00D}" dt="2022-12-18T16:35:14.122" v="2114" actId="20577"/>
        <pc:sldMkLst>
          <pc:docMk/>
          <pc:sldMk cId="2057412759" sldId="404"/>
        </pc:sldMkLst>
        <pc:spChg chg="mod">
          <ac:chgData name="Alessandro Carrega" userId="aad2c8b9-e6be-4150-b5bc-cbfa57d8782b" providerId="ADAL" clId="{F3966E39-2CCE-F14A-8D49-B8812BB0F00D}" dt="2022-12-18T16:35:14.122" v="2114" actId="20577"/>
          <ac:spMkLst>
            <pc:docMk/>
            <pc:sldMk cId="2057412759" sldId="404"/>
            <ac:spMk id="2" creationId="{9D3F2486-F29B-F628-0912-9DAC0092F965}"/>
          </ac:spMkLst>
        </pc:spChg>
        <pc:spChg chg="mod">
          <ac:chgData name="Alessandro Carrega" userId="aad2c8b9-e6be-4150-b5bc-cbfa57d8782b" providerId="ADAL" clId="{F3966E39-2CCE-F14A-8D49-B8812BB0F00D}" dt="2022-12-18T16:35:11.094" v="2109" actId="948"/>
          <ac:spMkLst>
            <pc:docMk/>
            <pc:sldMk cId="2057412759" sldId="404"/>
            <ac:spMk id="3" creationId="{FBAAC3F7-DCE4-4BCC-A386-60E60DA1F366}"/>
          </ac:spMkLst>
        </pc:spChg>
      </pc:sldChg>
      <pc:sldChg chg="modSp mod">
        <pc:chgData name="Alessandro Carrega" userId="aad2c8b9-e6be-4150-b5bc-cbfa57d8782b" providerId="ADAL" clId="{F3966E39-2CCE-F14A-8D49-B8812BB0F00D}" dt="2022-12-18T16:36:47.482" v="2156" actId="20577"/>
        <pc:sldMkLst>
          <pc:docMk/>
          <pc:sldMk cId="485584812" sldId="405"/>
        </pc:sldMkLst>
        <pc:spChg chg="mod">
          <ac:chgData name="Alessandro Carrega" userId="aad2c8b9-e6be-4150-b5bc-cbfa57d8782b" providerId="ADAL" clId="{F3966E39-2CCE-F14A-8D49-B8812BB0F00D}" dt="2022-12-18T16:36:47.482" v="2156" actId="20577"/>
          <ac:spMkLst>
            <pc:docMk/>
            <pc:sldMk cId="485584812" sldId="405"/>
            <ac:spMk id="2" creationId="{9D3F2486-F29B-F628-0912-9DAC0092F965}"/>
          </ac:spMkLst>
        </pc:spChg>
        <pc:spChg chg="mod">
          <ac:chgData name="Alessandro Carrega" userId="aad2c8b9-e6be-4150-b5bc-cbfa57d8782b" providerId="ADAL" clId="{F3966E39-2CCE-F14A-8D49-B8812BB0F00D}" dt="2022-12-15T13:46:57.537" v="1522" actId="20577"/>
          <ac:spMkLst>
            <pc:docMk/>
            <pc:sldMk cId="485584812" sldId="405"/>
            <ac:spMk id="3" creationId="{FBAAC3F7-DCE4-4BCC-A386-60E60DA1F366}"/>
          </ac:spMkLst>
        </pc:spChg>
      </pc:sldChg>
      <pc:sldChg chg="modSp mod">
        <pc:chgData name="Alessandro Carrega" userId="aad2c8b9-e6be-4150-b5bc-cbfa57d8782b" providerId="ADAL" clId="{F3966E39-2CCE-F14A-8D49-B8812BB0F00D}" dt="2022-12-19T20:59:59.241" v="2402" actId="313"/>
        <pc:sldMkLst>
          <pc:docMk/>
          <pc:sldMk cId="856677738" sldId="406"/>
        </pc:sldMkLst>
        <pc:spChg chg="mod">
          <ac:chgData name="Alessandro Carrega" userId="aad2c8b9-e6be-4150-b5bc-cbfa57d8782b" providerId="ADAL" clId="{F3966E39-2CCE-F14A-8D49-B8812BB0F00D}" dt="2022-12-18T16:36:43.208" v="2154" actId="20577"/>
          <ac:spMkLst>
            <pc:docMk/>
            <pc:sldMk cId="856677738" sldId="406"/>
            <ac:spMk id="2" creationId="{9D3F2486-F29B-F628-0912-9DAC0092F965}"/>
          </ac:spMkLst>
        </pc:spChg>
        <pc:spChg chg="mod">
          <ac:chgData name="Alessandro Carrega" userId="aad2c8b9-e6be-4150-b5bc-cbfa57d8782b" providerId="ADAL" clId="{F3966E39-2CCE-F14A-8D49-B8812BB0F00D}" dt="2022-12-19T20:59:59.241" v="2402" actId="313"/>
          <ac:spMkLst>
            <pc:docMk/>
            <pc:sldMk cId="856677738" sldId="406"/>
            <ac:spMk id="3" creationId="{FBAAC3F7-DCE4-4BCC-A386-60E60DA1F366}"/>
          </ac:spMkLst>
        </pc:spChg>
      </pc:sldChg>
      <pc:sldChg chg="modSp add del mod">
        <pc:chgData name="Alessandro Carrega" userId="aad2c8b9-e6be-4150-b5bc-cbfa57d8782b" providerId="ADAL" clId="{F3966E39-2CCE-F14A-8D49-B8812BB0F00D}" dt="2022-12-18T16:36:39.575" v="2152" actId="20577"/>
        <pc:sldMkLst>
          <pc:docMk/>
          <pc:sldMk cId="3561856682" sldId="407"/>
        </pc:sldMkLst>
        <pc:spChg chg="mod">
          <ac:chgData name="Alessandro Carrega" userId="aad2c8b9-e6be-4150-b5bc-cbfa57d8782b" providerId="ADAL" clId="{F3966E39-2CCE-F14A-8D49-B8812BB0F00D}" dt="2022-12-18T16:36:39.575" v="2152" actId="20577"/>
          <ac:spMkLst>
            <pc:docMk/>
            <pc:sldMk cId="3561856682" sldId="407"/>
            <ac:spMk id="2" creationId="{9D3F2486-F29B-F628-0912-9DAC0092F965}"/>
          </ac:spMkLst>
        </pc:spChg>
        <pc:spChg chg="mod">
          <ac:chgData name="Alessandro Carrega" userId="aad2c8b9-e6be-4150-b5bc-cbfa57d8782b" providerId="ADAL" clId="{F3966E39-2CCE-F14A-8D49-B8812BB0F00D}" dt="2022-12-18T16:35:28.754" v="2116" actId="114"/>
          <ac:spMkLst>
            <pc:docMk/>
            <pc:sldMk cId="3561856682" sldId="407"/>
            <ac:spMk id="3" creationId="{FBAAC3F7-DCE4-4BCC-A386-60E60DA1F366}"/>
          </ac:spMkLst>
        </pc:spChg>
      </pc:sldChg>
      <pc:sldChg chg="modSp mod">
        <pc:chgData name="Alessandro Carrega" userId="aad2c8b9-e6be-4150-b5bc-cbfa57d8782b" providerId="ADAL" clId="{F3966E39-2CCE-F14A-8D49-B8812BB0F00D}" dt="2022-12-18T16:36:32.837" v="2148" actId="20577"/>
        <pc:sldMkLst>
          <pc:docMk/>
          <pc:sldMk cId="510643189" sldId="408"/>
        </pc:sldMkLst>
        <pc:spChg chg="mod">
          <ac:chgData name="Alessandro Carrega" userId="aad2c8b9-e6be-4150-b5bc-cbfa57d8782b" providerId="ADAL" clId="{F3966E39-2CCE-F14A-8D49-B8812BB0F00D}" dt="2022-12-18T16:36:32.837" v="2148" actId="20577"/>
          <ac:spMkLst>
            <pc:docMk/>
            <pc:sldMk cId="510643189" sldId="408"/>
            <ac:spMk id="2" creationId="{9D3F2486-F29B-F628-0912-9DAC0092F965}"/>
          </ac:spMkLst>
        </pc:spChg>
        <pc:spChg chg="mod">
          <ac:chgData name="Alessandro Carrega" userId="aad2c8b9-e6be-4150-b5bc-cbfa57d8782b" providerId="ADAL" clId="{F3966E39-2CCE-F14A-8D49-B8812BB0F00D}" dt="2022-12-18T16:36:24.315" v="2141" actId="948"/>
          <ac:spMkLst>
            <pc:docMk/>
            <pc:sldMk cId="510643189" sldId="408"/>
            <ac:spMk id="3" creationId="{FBAAC3F7-DCE4-4BCC-A386-60E60DA1F366}"/>
          </ac:spMkLst>
        </pc:spChg>
      </pc:sldChg>
      <pc:sldChg chg="modSp mod">
        <pc:chgData name="Alessandro Carrega" userId="aad2c8b9-e6be-4150-b5bc-cbfa57d8782b" providerId="ADAL" clId="{F3966E39-2CCE-F14A-8D49-B8812BB0F00D}" dt="2022-12-18T16:36:10.695" v="2135" actId="27636"/>
        <pc:sldMkLst>
          <pc:docMk/>
          <pc:sldMk cId="410593598" sldId="409"/>
        </pc:sldMkLst>
        <pc:spChg chg="mod">
          <ac:chgData name="Alessandro Carrega" userId="aad2c8b9-e6be-4150-b5bc-cbfa57d8782b" providerId="ADAL" clId="{F3966E39-2CCE-F14A-8D49-B8812BB0F00D}" dt="2022-12-18T16:35:41.244" v="2122" actId="20577"/>
          <ac:spMkLst>
            <pc:docMk/>
            <pc:sldMk cId="410593598" sldId="409"/>
            <ac:spMk id="2" creationId="{9D3F2486-F29B-F628-0912-9DAC0092F965}"/>
          </ac:spMkLst>
        </pc:spChg>
        <pc:spChg chg="mod">
          <ac:chgData name="Alessandro Carrega" userId="aad2c8b9-e6be-4150-b5bc-cbfa57d8782b" providerId="ADAL" clId="{F3966E39-2CCE-F14A-8D49-B8812BB0F00D}" dt="2022-12-18T16:36:10.695" v="2135" actId="27636"/>
          <ac:spMkLst>
            <pc:docMk/>
            <pc:sldMk cId="410593598" sldId="409"/>
            <ac:spMk id="3" creationId="{FBAAC3F7-DCE4-4BCC-A386-60E60DA1F366}"/>
          </ac:spMkLst>
        </pc:spChg>
      </pc:sldChg>
      <pc:sldChg chg="modSp mod">
        <pc:chgData name="Alessandro Carrega" userId="aad2c8b9-e6be-4150-b5bc-cbfa57d8782b" providerId="ADAL" clId="{F3966E39-2CCE-F14A-8D49-B8812BB0F00D}" dt="2022-12-15T13:47:05.859" v="1527" actId="20577"/>
        <pc:sldMkLst>
          <pc:docMk/>
          <pc:sldMk cId="1881662862" sldId="410"/>
        </pc:sldMkLst>
        <pc:spChg chg="mod">
          <ac:chgData name="Alessandro Carrega" userId="aad2c8b9-e6be-4150-b5bc-cbfa57d8782b" providerId="ADAL" clId="{F3966E39-2CCE-F14A-8D49-B8812BB0F00D}" dt="2022-12-15T13:21:31.319" v="811" actId="948"/>
          <ac:spMkLst>
            <pc:docMk/>
            <pc:sldMk cId="1881662862" sldId="410"/>
            <ac:spMk id="2" creationId="{9D3F2486-F29B-F628-0912-9DAC0092F965}"/>
          </ac:spMkLst>
        </pc:spChg>
        <pc:spChg chg="mod">
          <ac:chgData name="Alessandro Carrega" userId="aad2c8b9-e6be-4150-b5bc-cbfa57d8782b" providerId="ADAL" clId="{F3966E39-2CCE-F14A-8D49-B8812BB0F00D}" dt="2022-12-15T13:47:05.859" v="1527" actId="20577"/>
          <ac:spMkLst>
            <pc:docMk/>
            <pc:sldMk cId="1881662862" sldId="410"/>
            <ac:spMk id="3" creationId="{FBAAC3F7-DCE4-4BCC-A386-60E60DA1F366}"/>
          </ac:spMkLst>
        </pc:spChg>
      </pc:sldChg>
      <pc:sldChg chg="modSp mod">
        <pc:chgData name="Alessandro Carrega" userId="aad2c8b9-e6be-4150-b5bc-cbfa57d8782b" providerId="ADAL" clId="{F3966E39-2CCE-F14A-8D49-B8812BB0F00D}" dt="2022-12-15T13:50:08.488" v="1630" actId="20577"/>
        <pc:sldMkLst>
          <pc:docMk/>
          <pc:sldMk cId="2015929144" sldId="411"/>
        </pc:sldMkLst>
        <pc:spChg chg="mod">
          <ac:chgData name="Alessandro Carrega" userId="aad2c8b9-e6be-4150-b5bc-cbfa57d8782b" providerId="ADAL" clId="{F3966E39-2CCE-F14A-8D49-B8812BB0F00D}" dt="2022-12-15T13:21:44.741" v="812" actId="948"/>
          <ac:spMkLst>
            <pc:docMk/>
            <pc:sldMk cId="2015929144" sldId="411"/>
            <ac:spMk id="2" creationId="{9D3F2486-F29B-F628-0912-9DAC0092F965}"/>
          </ac:spMkLst>
        </pc:spChg>
        <pc:spChg chg="mod">
          <ac:chgData name="Alessandro Carrega" userId="aad2c8b9-e6be-4150-b5bc-cbfa57d8782b" providerId="ADAL" clId="{F3966E39-2CCE-F14A-8D49-B8812BB0F00D}" dt="2022-12-15T13:50:08.488" v="1630" actId="20577"/>
          <ac:spMkLst>
            <pc:docMk/>
            <pc:sldMk cId="2015929144" sldId="411"/>
            <ac:spMk id="3" creationId="{FBAAC3F7-DCE4-4BCC-A386-60E60DA1F366}"/>
          </ac:spMkLst>
        </pc:spChg>
      </pc:sldChg>
      <pc:sldChg chg="modSp mod">
        <pc:chgData name="Alessandro Carrega" userId="aad2c8b9-e6be-4150-b5bc-cbfa57d8782b" providerId="ADAL" clId="{F3966E39-2CCE-F14A-8D49-B8812BB0F00D}" dt="2022-12-15T13:48:39.818" v="1580" actId="20577"/>
        <pc:sldMkLst>
          <pc:docMk/>
          <pc:sldMk cId="61725673" sldId="412"/>
        </pc:sldMkLst>
        <pc:spChg chg="mod">
          <ac:chgData name="Alessandro Carrega" userId="aad2c8b9-e6be-4150-b5bc-cbfa57d8782b" providerId="ADAL" clId="{F3966E39-2CCE-F14A-8D49-B8812BB0F00D}" dt="2022-12-15T13:21:56.253" v="813" actId="948"/>
          <ac:spMkLst>
            <pc:docMk/>
            <pc:sldMk cId="61725673" sldId="412"/>
            <ac:spMk id="2" creationId="{9D3F2486-F29B-F628-0912-9DAC0092F965}"/>
          </ac:spMkLst>
        </pc:spChg>
        <pc:spChg chg="mod">
          <ac:chgData name="Alessandro Carrega" userId="aad2c8b9-e6be-4150-b5bc-cbfa57d8782b" providerId="ADAL" clId="{F3966E39-2CCE-F14A-8D49-B8812BB0F00D}" dt="2022-12-15T13:48:39.818" v="1580" actId="20577"/>
          <ac:spMkLst>
            <pc:docMk/>
            <pc:sldMk cId="61725673" sldId="412"/>
            <ac:spMk id="3" creationId="{FBAAC3F7-DCE4-4BCC-A386-60E60DA1F366}"/>
          </ac:spMkLst>
        </pc:spChg>
      </pc:sldChg>
      <pc:sldChg chg="modSp add mod">
        <pc:chgData name="Alessandro Carrega" userId="aad2c8b9-e6be-4150-b5bc-cbfa57d8782b" providerId="ADAL" clId="{F3966E39-2CCE-F14A-8D49-B8812BB0F00D}" dt="2022-12-15T13:51:03.529" v="1641" actId="20577"/>
        <pc:sldMkLst>
          <pc:docMk/>
          <pc:sldMk cId="4085117048" sldId="413"/>
        </pc:sldMkLst>
        <pc:spChg chg="mod">
          <ac:chgData name="Alessandro Carrega" userId="aad2c8b9-e6be-4150-b5bc-cbfa57d8782b" providerId="ADAL" clId="{F3966E39-2CCE-F14A-8D49-B8812BB0F00D}" dt="2022-12-15T13:51:03.529" v="1641" actId="20577"/>
          <ac:spMkLst>
            <pc:docMk/>
            <pc:sldMk cId="4085117048" sldId="413"/>
            <ac:spMk id="2" creationId="{9D3F2486-F29B-F628-0912-9DAC0092F965}"/>
          </ac:spMkLst>
        </pc:spChg>
        <pc:spChg chg="mod">
          <ac:chgData name="Alessandro Carrega" userId="aad2c8b9-e6be-4150-b5bc-cbfa57d8782b" providerId="ADAL" clId="{F3966E39-2CCE-F14A-8D49-B8812BB0F00D}" dt="2022-12-15T10:02:59.950" v="285" actId="20577"/>
          <ac:spMkLst>
            <pc:docMk/>
            <pc:sldMk cId="4085117048" sldId="413"/>
            <ac:spMk id="3" creationId="{FBAAC3F7-DCE4-4BCC-A386-60E60DA1F366}"/>
          </ac:spMkLst>
        </pc:spChg>
      </pc:sldChg>
      <pc:sldChg chg="modSp add mod">
        <pc:chgData name="Alessandro Carrega" userId="aad2c8b9-e6be-4150-b5bc-cbfa57d8782b" providerId="ADAL" clId="{F3966E39-2CCE-F14A-8D49-B8812BB0F00D}" dt="2022-12-19T21:00:01.240" v="2404" actId="313"/>
        <pc:sldMkLst>
          <pc:docMk/>
          <pc:sldMk cId="1529716807" sldId="414"/>
        </pc:sldMkLst>
        <pc:spChg chg="mod">
          <ac:chgData name="Alessandro Carrega" userId="aad2c8b9-e6be-4150-b5bc-cbfa57d8782b" providerId="ADAL" clId="{F3966E39-2CCE-F14A-8D49-B8812BB0F00D}" dt="2022-12-15T13:51:07.085" v="1643" actId="20577"/>
          <ac:spMkLst>
            <pc:docMk/>
            <pc:sldMk cId="1529716807" sldId="414"/>
            <ac:spMk id="2" creationId="{9D3F2486-F29B-F628-0912-9DAC0092F965}"/>
          </ac:spMkLst>
        </pc:spChg>
        <pc:spChg chg="mod">
          <ac:chgData name="Alessandro Carrega" userId="aad2c8b9-e6be-4150-b5bc-cbfa57d8782b" providerId="ADAL" clId="{F3966E39-2CCE-F14A-8D49-B8812BB0F00D}" dt="2022-12-19T21:00:01.240" v="2404" actId="313"/>
          <ac:spMkLst>
            <pc:docMk/>
            <pc:sldMk cId="1529716807" sldId="414"/>
            <ac:spMk id="3" creationId="{FBAAC3F7-DCE4-4BCC-A386-60E60DA1F366}"/>
          </ac:spMkLst>
        </pc:spChg>
      </pc:sldChg>
      <pc:sldChg chg="modSp add mod">
        <pc:chgData name="Alessandro Carrega" userId="aad2c8b9-e6be-4150-b5bc-cbfa57d8782b" providerId="ADAL" clId="{F3966E39-2CCE-F14A-8D49-B8812BB0F00D}" dt="2022-12-15T14:09:17.016" v="1987" actId="20577"/>
        <pc:sldMkLst>
          <pc:docMk/>
          <pc:sldMk cId="152919985" sldId="415"/>
        </pc:sldMkLst>
        <pc:spChg chg="mod">
          <ac:chgData name="Alessandro Carrega" userId="aad2c8b9-e6be-4150-b5bc-cbfa57d8782b" providerId="ADAL" clId="{F3966E39-2CCE-F14A-8D49-B8812BB0F00D}" dt="2022-12-15T13:51:21.910" v="1647" actId="20577"/>
          <ac:spMkLst>
            <pc:docMk/>
            <pc:sldMk cId="152919985" sldId="415"/>
            <ac:spMk id="2" creationId="{9D3F2486-F29B-F628-0912-9DAC0092F965}"/>
          </ac:spMkLst>
        </pc:spChg>
        <pc:spChg chg="mod">
          <ac:chgData name="Alessandro Carrega" userId="aad2c8b9-e6be-4150-b5bc-cbfa57d8782b" providerId="ADAL" clId="{F3966E39-2CCE-F14A-8D49-B8812BB0F00D}" dt="2022-12-15T14:09:17.016" v="1987" actId="20577"/>
          <ac:spMkLst>
            <pc:docMk/>
            <pc:sldMk cId="152919985" sldId="415"/>
            <ac:spMk id="3" creationId="{FBAAC3F7-DCE4-4BCC-A386-60E60DA1F366}"/>
          </ac:spMkLst>
        </pc:spChg>
      </pc:sldChg>
      <pc:sldChg chg="modSp add mod">
        <pc:chgData name="Alessandro Carrega" userId="aad2c8b9-e6be-4150-b5bc-cbfa57d8782b" providerId="ADAL" clId="{F3966E39-2CCE-F14A-8D49-B8812BB0F00D}" dt="2022-12-15T14:10:31.869" v="2035" actId="20577"/>
        <pc:sldMkLst>
          <pc:docMk/>
          <pc:sldMk cId="3924381361" sldId="416"/>
        </pc:sldMkLst>
        <pc:spChg chg="mod">
          <ac:chgData name="Alessandro Carrega" userId="aad2c8b9-e6be-4150-b5bc-cbfa57d8782b" providerId="ADAL" clId="{F3966E39-2CCE-F14A-8D49-B8812BB0F00D}" dt="2022-12-15T13:51:27.524" v="1649" actId="20577"/>
          <ac:spMkLst>
            <pc:docMk/>
            <pc:sldMk cId="3924381361" sldId="416"/>
            <ac:spMk id="2" creationId="{9D3F2486-F29B-F628-0912-9DAC0092F965}"/>
          </ac:spMkLst>
        </pc:spChg>
        <pc:spChg chg="mod">
          <ac:chgData name="Alessandro Carrega" userId="aad2c8b9-e6be-4150-b5bc-cbfa57d8782b" providerId="ADAL" clId="{F3966E39-2CCE-F14A-8D49-B8812BB0F00D}" dt="2022-12-15T14:10:31.869" v="2035" actId="20577"/>
          <ac:spMkLst>
            <pc:docMk/>
            <pc:sldMk cId="3924381361" sldId="416"/>
            <ac:spMk id="3" creationId="{FBAAC3F7-DCE4-4BCC-A386-60E60DA1F366}"/>
          </ac:spMkLst>
        </pc:spChg>
      </pc:sldChg>
      <pc:sldChg chg="modSp add mod">
        <pc:chgData name="Alessandro Carrega" userId="aad2c8b9-e6be-4150-b5bc-cbfa57d8782b" providerId="ADAL" clId="{F3966E39-2CCE-F14A-8D49-B8812BB0F00D}" dt="2022-12-18T16:37:15.728" v="2159" actId="114"/>
        <pc:sldMkLst>
          <pc:docMk/>
          <pc:sldMk cId="1365989620" sldId="417"/>
        </pc:sldMkLst>
        <pc:spChg chg="mod">
          <ac:chgData name="Alessandro Carrega" userId="aad2c8b9-e6be-4150-b5bc-cbfa57d8782b" providerId="ADAL" clId="{F3966E39-2CCE-F14A-8D49-B8812BB0F00D}" dt="2022-12-15T13:51:31.487" v="1651" actId="20577"/>
          <ac:spMkLst>
            <pc:docMk/>
            <pc:sldMk cId="1365989620" sldId="417"/>
            <ac:spMk id="2" creationId="{9D3F2486-F29B-F628-0912-9DAC0092F965}"/>
          </ac:spMkLst>
        </pc:spChg>
        <pc:spChg chg="mod">
          <ac:chgData name="Alessandro Carrega" userId="aad2c8b9-e6be-4150-b5bc-cbfa57d8782b" providerId="ADAL" clId="{F3966E39-2CCE-F14A-8D49-B8812BB0F00D}" dt="2022-12-18T16:37:15.728" v="2159" actId="114"/>
          <ac:spMkLst>
            <pc:docMk/>
            <pc:sldMk cId="1365989620" sldId="417"/>
            <ac:spMk id="3" creationId="{FBAAC3F7-DCE4-4BCC-A386-60E60DA1F366}"/>
          </ac:spMkLst>
        </pc:spChg>
      </pc:sldChg>
      <pc:sldChg chg="modSp add del mod">
        <pc:chgData name="Alessandro Carrega" userId="aad2c8b9-e6be-4150-b5bc-cbfa57d8782b" providerId="ADAL" clId="{F3966E39-2CCE-F14A-8D49-B8812BB0F00D}" dt="2022-12-15T13:43:32.907" v="1439" actId="2696"/>
        <pc:sldMkLst>
          <pc:docMk/>
          <pc:sldMk cId="328999276" sldId="418"/>
        </pc:sldMkLst>
        <pc:spChg chg="mod">
          <ac:chgData name="Alessandro Carrega" userId="aad2c8b9-e6be-4150-b5bc-cbfa57d8782b" providerId="ADAL" clId="{F3966E39-2CCE-F14A-8D49-B8812BB0F00D}" dt="2022-12-15T13:23:21.062" v="832" actId="948"/>
          <ac:spMkLst>
            <pc:docMk/>
            <pc:sldMk cId="328999276" sldId="418"/>
            <ac:spMk id="2" creationId="{9D3F2486-F29B-F628-0912-9DAC0092F965}"/>
          </ac:spMkLst>
        </pc:spChg>
        <pc:spChg chg="mod">
          <ac:chgData name="Alessandro Carrega" userId="aad2c8b9-e6be-4150-b5bc-cbfa57d8782b" providerId="ADAL" clId="{F3966E39-2CCE-F14A-8D49-B8812BB0F00D}" dt="2022-12-15T13:43:25.145" v="1438" actId="20577"/>
          <ac:spMkLst>
            <pc:docMk/>
            <pc:sldMk cId="328999276" sldId="418"/>
            <ac:spMk id="3" creationId="{FBAAC3F7-DCE4-4BCC-A386-60E60DA1F366}"/>
          </ac:spMkLst>
        </pc:spChg>
      </pc:sldChg>
      <pc:sldChg chg="modSp add mod">
        <pc:chgData name="Alessandro Carrega" userId="aad2c8b9-e6be-4150-b5bc-cbfa57d8782b" providerId="ADAL" clId="{F3966E39-2CCE-F14A-8D49-B8812BB0F00D}" dt="2022-12-18T16:37:19.384" v="2160" actId="114"/>
        <pc:sldMkLst>
          <pc:docMk/>
          <pc:sldMk cId="3888751983" sldId="419"/>
        </pc:sldMkLst>
        <pc:spChg chg="mod">
          <ac:chgData name="Alessandro Carrega" userId="aad2c8b9-e6be-4150-b5bc-cbfa57d8782b" providerId="ADAL" clId="{F3966E39-2CCE-F14A-8D49-B8812BB0F00D}" dt="2022-12-15T13:51:34.824" v="1653" actId="20577"/>
          <ac:spMkLst>
            <pc:docMk/>
            <pc:sldMk cId="3888751983" sldId="419"/>
            <ac:spMk id="2" creationId="{9D3F2486-F29B-F628-0912-9DAC0092F965}"/>
          </ac:spMkLst>
        </pc:spChg>
        <pc:spChg chg="mod">
          <ac:chgData name="Alessandro Carrega" userId="aad2c8b9-e6be-4150-b5bc-cbfa57d8782b" providerId="ADAL" clId="{F3966E39-2CCE-F14A-8D49-B8812BB0F00D}" dt="2022-12-18T16:37:19.384" v="2160" actId="114"/>
          <ac:spMkLst>
            <pc:docMk/>
            <pc:sldMk cId="3888751983" sldId="419"/>
            <ac:spMk id="3" creationId="{FBAAC3F7-DCE4-4BCC-A386-60E60DA1F366}"/>
          </ac:spMkLst>
        </pc:spChg>
      </pc:sldChg>
      <pc:sldChg chg="modSp add mod">
        <pc:chgData name="Alessandro Carrega" userId="aad2c8b9-e6be-4150-b5bc-cbfa57d8782b" providerId="ADAL" clId="{F3966E39-2CCE-F14A-8D49-B8812BB0F00D}" dt="2022-12-18T16:37:23.795" v="2161" actId="114"/>
        <pc:sldMkLst>
          <pc:docMk/>
          <pc:sldMk cId="1057872353" sldId="420"/>
        </pc:sldMkLst>
        <pc:spChg chg="mod">
          <ac:chgData name="Alessandro Carrega" userId="aad2c8b9-e6be-4150-b5bc-cbfa57d8782b" providerId="ADAL" clId="{F3966E39-2CCE-F14A-8D49-B8812BB0F00D}" dt="2022-12-15T13:51:38.340" v="1659" actId="20577"/>
          <ac:spMkLst>
            <pc:docMk/>
            <pc:sldMk cId="1057872353" sldId="420"/>
            <ac:spMk id="2" creationId="{9D3F2486-F29B-F628-0912-9DAC0092F965}"/>
          </ac:spMkLst>
        </pc:spChg>
        <pc:spChg chg="mod">
          <ac:chgData name="Alessandro Carrega" userId="aad2c8b9-e6be-4150-b5bc-cbfa57d8782b" providerId="ADAL" clId="{F3966E39-2CCE-F14A-8D49-B8812BB0F00D}" dt="2022-12-18T16:37:23.795" v="2161" actId="114"/>
          <ac:spMkLst>
            <pc:docMk/>
            <pc:sldMk cId="1057872353" sldId="420"/>
            <ac:spMk id="3" creationId="{FBAAC3F7-DCE4-4BCC-A386-60E60DA1F366}"/>
          </ac:spMkLst>
        </pc:spChg>
      </pc:sldChg>
      <pc:sldChg chg="modSp add del mod">
        <pc:chgData name="Alessandro Carrega" userId="aad2c8b9-e6be-4150-b5bc-cbfa57d8782b" providerId="ADAL" clId="{F3966E39-2CCE-F14A-8D49-B8812BB0F00D}" dt="2022-12-15T13:44:53.533" v="1474" actId="2696"/>
        <pc:sldMkLst>
          <pc:docMk/>
          <pc:sldMk cId="3343253376" sldId="421"/>
        </pc:sldMkLst>
        <pc:spChg chg="mod">
          <ac:chgData name="Alessandro Carrega" userId="aad2c8b9-e6be-4150-b5bc-cbfa57d8782b" providerId="ADAL" clId="{F3966E39-2CCE-F14A-8D49-B8812BB0F00D}" dt="2022-12-15T13:44:09.719" v="1465" actId="20577"/>
          <ac:spMkLst>
            <pc:docMk/>
            <pc:sldMk cId="3343253376" sldId="421"/>
            <ac:spMk id="2" creationId="{9D3F2486-F29B-F628-0912-9DAC0092F965}"/>
          </ac:spMkLst>
        </pc:spChg>
        <pc:spChg chg="mod">
          <ac:chgData name="Alessandro Carrega" userId="aad2c8b9-e6be-4150-b5bc-cbfa57d8782b" providerId="ADAL" clId="{F3966E39-2CCE-F14A-8D49-B8812BB0F00D}" dt="2022-12-15T13:44:16.253" v="1467" actId="20577"/>
          <ac:spMkLst>
            <pc:docMk/>
            <pc:sldMk cId="3343253376" sldId="421"/>
            <ac:spMk id="3" creationId="{FBAAC3F7-DCE4-4BCC-A386-60E60DA1F366}"/>
          </ac:spMkLst>
        </pc:spChg>
      </pc:sldChg>
      <pc:sldChg chg="modSp add del mod">
        <pc:chgData name="Alessandro Carrega" userId="aad2c8b9-e6be-4150-b5bc-cbfa57d8782b" providerId="ADAL" clId="{F3966E39-2CCE-F14A-8D49-B8812BB0F00D}" dt="2022-12-15T13:44:45.993" v="1472" actId="2696"/>
        <pc:sldMkLst>
          <pc:docMk/>
          <pc:sldMk cId="1572240011" sldId="422"/>
        </pc:sldMkLst>
        <pc:spChg chg="mod">
          <ac:chgData name="Alessandro Carrega" userId="aad2c8b9-e6be-4150-b5bc-cbfa57d8782b" providerId="ADAL" clId="{F3966E39-2CCE-F14A-8D49-B8812BB0F00D}" dt="2022-12-15T13:24:21.364" v="845" actId="948"/>
          <ac:spMkLst>
            <pc:docMk/>
            <pc:sldMk cId="1572240011" sldId="422"/>
            <ac:spMk id="2" creationId="{9D3F2486-F29B-F628-0912-9DAC0092F965}"/>
          </ac:spMkLst>
        </pc:spChg>
        <pc:spChg chg="mod">
          <ac:chgData name="Alessandro Carrega" userId="aad2c8b9-e6be-4150-b5bc-cbfa57d8782b" providerId="ADAL" clId="{F3966E39-2CCE-F14A-8D49-B8812BB0F00D}" dt="2022-12-15T13:44:22.993" v="1470" actId="20577"/>
          <ac:spMkLst>
            <pc:docMk/>
            <pc:sldMk cId="1572240011" sldId="422"/>
            <ac:spMk id="3" creationId="{FBAAC3F7-DCE4-4BCC-A386-60E60DA1F366}"/>
          </ac:spMkLst>
        </pc:spChg>
      </pc:sldChg>
      <pc:sldChg chg="modSp add del mod">
        <pc:chgData name="Alessandro Carrega" userId="aad2c8b9-e6be-4150-b5bc-cbfa57d8782b" providerId="ADAL" clId="{F3966E39-2CCE-F14A-8D49-B8812BB0F00D}" dt="2022-12-15T13:44:46.819" v="1473" actId="2696"/>
        <pc:sldMkLst>
          <pc:docMk/>
          <pc:sldMk cId="4241077161" sldId="423"/>
        </pc:sldMkLst>
        <pc:spChg chg="mod">
          <ac:chgData name="Alessandro Carrega" userId="aad2c8b9-e6be-4150-b5bc-cbfa57d8782b" providerId="ADAL" clId="{F3966E39-2CCE-F14A-8D49-B8812BB0F00D}" dt="2022-12-15T13:24:40.348" v="850" actId="948"/>
          <ac:spMkLst>
            <pc:docMk/>
            <pc:sldMk cId="4241077161" sldId="423"/>
            <ac:spMk id="2" creationId="{9D3F2486-F29B-F628-0912-9DAC0092F965}"/>
          </ac:spMkLst>
        </pc:spChg>
        <pc:spChg chg="mod">
          <ac:chgData name="Alessandro Carrega" userId="aad2c8b9-e6be-4150-b5bc-cbfa57d8782b" providerId="ADAL" clId="{F3966E39-2CCE-F14A-8D49-B8812BB0F00D}" dt="2022-12-15T13:44:24.925" v="1471" actId="20577"/>
          <ac:spMkLst>
            <pc:docMk/>
            <pc:sldMk cId="4241077161" sldId="423"/>
            <ac:spMk id="3" creationId="{FBAAC3F7-DCE4-4BCC-A386-60E60DA1F366}"/>
          </ac:spMkLst>
        </pc:spChg>
      </pc:sldChg>
      <pc:sldChg chg="modSp add mod">
        <pc:chgData name="Alessandro Carrega" userId="aad2c8b9-e6be-4150-b5bc-cbfa57d8782b" providerId="ADAL" clId="{F3966E39-2CCE-F14A-8D49-B8812BB0F00D}" dt="2022-12-18T16:37:26.955" v="2162" actId="114"/>
        <pc:sldMkLst>
          <pc:docMk/>
          <pc:sldMk cId="4124215805" sldId="424"/>
        </pc:sldMkLst>
        <pc:spChg chg="mod">
          <ac:chgData name="Alessandro Carrega" userId="aad2c8b9-e6be-4150-b5bc-cbfa57d8782b" providerId="ADAL" clId="{F3966E39-2CCE-F14A-8D49-B8812BB0F00D}" dt="2022-12-15T13:45:03.234" v="1479" actId="20577"/>
          <ac:spMkLst>
            <pc:docMk/>
            <pc:sldMk cId="4124215805" sldId="424"/>
            <ac:spMk id="2" creationId="{9D3F2486-F29B-F628-0912-9DAC0092F965}"/>
          </ac:spMkLst>
        </pc:spChg>
        <pc:spChg chg="mod">
          <ac:chgData name="Alessandro Carrega" userId="aad2c8b9-e6be-4150-b5bc-cbfa57d8782b" providerId="ADAL" clId="{F3966E39-2CCE-F14A-8D49-B8812BB0F00D}" dt="2022-12-18T16:37:26.955" v="2162" actId="114"/>
          <ac:spMkLst>
            <pc:docMk/>
            <pc:sldMk cId="4124215805" sldId="424"/>
            <ac:spMk id="3" creationId="{FBAAC3F7-DCE4-4BCC-A386-60E60DA1F366}"/>
          </ac:spMkLst>
        </pc:spChg>
      </pc:sldChg>
      <pc:sldChg chg="modSp add mod">
        <pc:chgData name="Alessandro Carrega" userId="aad2c8b9-e6be-4150-b5bc-cbfa57d8782b" providerId="ADAL" clId="{F3966E39-2CCE-F14A-8D49-B8812BB0F00D}" dt="2022-12-18T16:37:30.499" v="2163" actId="114"/>
        <pc:sldMkLst>
          <pc:docMk/>
          <pc:sldMk cId="3912143676" sldId="425"/>
        </pc:sldMkLst>
        <pc:spChg chg="mod">
          <ac:chgData name="Alessandro Carrega" userId="aad2c8b9-e6be-4150-b5bc-cbfa57d8782b" providerId="ADAL" clId="{F3966E39-2CCE-F14A-8D49-B8812BB0F00D}" dt="2022-12-15T13:51:45.584" v="1661" actId="20577"/>
          <ac:spMkLst>
            <pc:docMk/>
            <pc:sldMk cId="3912143676" sldId="425"/>
            <ac:spMk id="2" creationId="{9D3F2486-F29B-F628-0912-9DAC0092F965}"/>
          </ac:spMkLst>
        </pc:spChg>
        <pc:spChg chg="mod">
          <ac:chgData name="Alessandro Carrega" userId="aad2c8b9-e6be-4150-b5bc-cbfa57d8782b" providerId="ADAL" clId="{F3966E39-2CCE-F14A-8D49-B8812BB0F00D}" dt="2022-12-18T16:37:30.499" v="2163" actId="114"/>
          <ac:spMkLst>
            <pc:docMk/>
            <pc:sldMk cId="3912143676" sldId="425"/>
            <ac:spMk id="3" creationId="{FBAAC3F7-DCE4-4BCC-A386-60E60DA1F366}"/>
          </ac:spMkLst>
        </pc:spChg>
      </pc:sldChg>
      <pc:sldChg chg="modSp add mod">
        <pc:chgData name="Alessandro Carrega" userId="aad2c8b9-e6be-4150-b5bc-cbfa57d8782b" providerId="ADAL" clId="{F3966E39-2CCE-F14A-8D49-B8812BB0F00D}" dt="2022-12-18T16:37:33.696" v="2164" actId="114"/>
        <pc:sldMkLst>
          <pc:docMk/>
          <pc:sldMk cId="2683268926" sldId="426"/>
        </pc:sldMkLst>
        <pc:spChg chg="mod">
          <ac:chgData name="Alessandro Carrega" userId="aad2c8b9-e6be-4150-b5bc-cbfa57d8782b" providerId="ADAL" clId="{F3966E39-2CCE-F14A-8D49-B8812BB0F00D}" dt="2022-12-15T13:51:49.032" v="1663" actId="20577"/>
          <ac:spMkLst>
            <pc:docMk/>
            <pc:sldMk cId="2683268926" sldId="426"/>
            <ac:spMk id="2" creationId="{9D3F2486-F29B-F628-0912-9DAC0092F965}"/>
          </ac:spMkLst>
        </pc:spChg>
        <pc:spChg chg="mod">
          <ac:chgData name="Alessandro Carrega" userId="aad2c8b9-e6be-4150-b5bc-cbfa57d8782b" providerId="ADAL" clId="{F3966E39-2CCE-F14A-8D49-B8812BB0F00D}" dt="2022-12-18T16:37:33.696" v="2164" actId="114"/>
          <ac:spMkLst>
            <pc:docMk/>
            <pc:sldMk cId="2683268926" sldId="426"/>
            <ac:spMk id="3" creationId="{FBAAC3F7-DCE4-4BCC-A386-60E60DA1F366}"/>
          </ac:spMkLst>
        </pc:spChg>
      </pc:sldChg>
      <pc:sldChg chg="modSp add mod">
        <pc:chgData name="Alessandro Carrega" userId="aad2c8b9-e6be-4150-b5bc-cbfa57d8782b" providerId="ADAL" clId="{F3966E39-2CCE-F14A-8D49-B8812BB0F00D}" dt="2022-12-18T16:37:42.243" v="2165" actId="114"/>
        <pc:sldMkLst>
          <pc:docMk/>
          <pc:sldMk cId="1288493705" sldId="427"/>
        </pc:sldMkLst>
        <pc:spChg chg="mod">
          <ac:chgData name="Alessandro Carrega" userId="aad2c8b9-e6be-4150-b5bc-cbfa57d8782b" providerId="ADAL" clId="{F3966E39-2CCE-F14A-8D49-B8812BB0F00D}" dt="2022-12-15T13:51:56.107" v="1665" actId="20577"/>
          <ac:spMkLst>
            <pc:docMk/>
            <pc:sldMk cId="1288493705" sldId="427"/>
            <ac:spMk id="2" creationId="{9D3F2486-F29B-F628-0912-9DAC0092F965}"/>
          </ac:spMkLst>
        </pc:spChg>
        <pc:spChg chg="mod">
          <ac:chgData name="Alessandro Carrega" userId="aad2c8b9-e6be-4150-b5bc-cbfa57d8782b" providerId="ADAL" clId="{F3966E39-2CCE-F14A-8D49-B8812BB0F00D}" dt="2022-12-18T16:37:42.243" v="2165" actId="114"/>
          <ac:spMkLst>
            <pc:docMk/>
            <pc:sldMk cId="1288493705" sldId="427"/>
            <ac:spMk id="3" creationId="{FBAAC3F7-DCE4-4BCC-A386-60E60DA1F366}"/>
          </ac:spMkLst>
        </pc:spChg>
      </pc:sldChg>
      <pc:sldChg chg="modSp add mod">
        <pc:chgData name="Alessandro Carrega" userId="aad2c8b9-e6be-4150-b5bc-cbfa57d8782b" providerId="ADAL" clId="{F3966E39-2CCE-F14A-8D49-B8812BB0F00D}" dt="2022-12-18T16:37:48.024" v="2166" actId="114"/>
        <pc:sldMkLst>
          <pc:docMk/>
          <pc:sldMk cId="781397667" sldId="428"/>
        </pc:sldMkLst>
        <pc:spChg chg="mod">
          <ac:chgData name="Alessandro Carrega" userId="aad2c8b9-e6be-4150-b5bc-cbfa57d8782b" providerId="ADAL" clId="{F3966E39-2CCE-F14A-8D49-B8812BB0F00D}" dt="2022-12-15T13:45:30.038" v="1490" actId="20577"/>
          <ac:spMkLst>
            <pc:docMk/>
            <pc:sldMk cId="781397667" sldId="428"/>
            <ac:spMk id="2" creationId="{9D3F2486-F29B-F628-0912-9DAC0092F965}"/>
          </ac:spMkLst>
        </pc:spChg>
        <pc:spChg chg="mod">
          <ac:chgData name="Alessandro Carrega" userId="aad2c8b9-e6be-4150-b5bc-cbfa57d8782b" providerId="ADAL" clId="{F3966E39-2CCE-F14A-8D49-B8812BB0F00D}" dt="2022-12-18T16:37:48.024" v="2166" actId="114"/>
          <ac:spMkLst>
            <pc:docMk/>
            <pc:sldMk cId="781397667" sldId="428"/>
            <ac:spMk id="3" creationId="{FBAAC3F7-DCE4-4BCC-A386-60E60DA1F366}"/>
          </ac:spMkLst>
        </pc:spChg>
      </pc:sldChg>
      <pc:sldChg chg="modSp add mod">
        <pc:chgData name="Alessandro Carrega" userId="aad2c8b9-e6be-4150-b5bc-cbfa57d8782b" providerId="ADAL" clId="{F3966E39-2CCE-F14A-8D49-B8812BB0F00D}" dt="2022-12-18T16:37:53.473" v="2167" actId="114"/>
        <pc:sldMkLst>
          <pc:docMk/>
          <pc:sldMk cId="4017534190" sldId="429"/>
        </pc:sldMkLst>
        <pc:spChg chg="mod">
          <ac:chgData name="Alessandro Carrega" userId="aad2c8b9-e6be-4150-b5bc-cbfa57d8782b" providerId="ADAL" clId="{F3966E39-2CCE-F14A-8D49-B8812BB0F00D}" dt="2022-12-15T13:31:24.829" v="1106" actId="20577"/>
          <ac:spMkLst>
            <pc:docMk/>
            <pc:sldMk cId="4017534190" sldId="429"/>
            <ac:spMk id="2" creationId="{9D3F2486-F29B-F628-0912-9DAC0092F965}"/>
          </ac:spMkLst>
        </pc:spChg>
        <pc:spChg chg="mod">
          <ac:chgData name="Alessandro Carrega" userId="aad2c8b9-e6be-4150-b5bc-cbfa57d8782b" providerId="ADAL" clId="{F3966E39-2CCE-F14A-8D49-B8812BB0F00D}" dt="2022-12-18T16:37:53.473" v="2167" actId="114"/>
          <ac:spMkLst>
            <pc:docMk/>
            <pc:sldMk cId="4017534190" sldId="429"/>
            <ac:spMk id="3" creationId="{FBAAC3F7-DCE4-4BCC-A386-60E60DA1F366}"/>
          </ac:spMkLst>
        </pc:spChg>
      </pc:sldChg>
      <pc:sldChg chg="modSp add mod">
        <pc:chgData name="Alessandro Carrega" userId="aad2c8b9-e6be-4150-b5bc-cbfa57d8782b" providerId="ADAL" clId="{F3966E39-2CCE-F14A-8D49-B8812BB0F00D}" dt="2022-12-18T16:37:57.095" v="2168" actId="114"/>
        <pc:sldMkLst>
          <pc:docMk/>
          <pc:sldMk cId="2841239310" sldId="430"/>
        </pc:sldMkLst>
        <pc:spChg chg="mod">
          <ac:chgData name="Alessandro Carrega" userId="aad2c8b9-e6be-4150-b5bc-cbfa57d8782b" providerId="ADAL" clId="{F3966E39-2CCE-F14A-8D49-B8812BB0F00D}" dt="2022-12-15T13:31:13.738" v="1101" actId="20577"/>
          <ac:spMkLst>
            <pc:docMk/>
            <pc:sldMk cId="2841239310" sldId="430"/>
            <ac:spMk id="2" creationId="{9D3F2486-F29B-F628-0912-9DAC0092F965}"/>
          </ac:spMkLst>
        </pc:spChg>
        <pc:spChg chg="mod">
          <ac:chgData name="Alessandro Carrega" userId="aad2c8b9-e6be-4150-b5bc-cbfa57d8782b" providerId="ADAL" clId="{F3966E39-2CCE-F14A-8D49-B8812BB0F00D}" dt="2022-12-18T16:37:57.095" v="2168" actId="114"/>
          <ac:spMkLst>
            <pc:docMk/>
            <pc:sldMk cId="2841239310" sldId="430"/>
            <ac:spMk id="3" creationId="{FBAAC3F7-DCE4-4BCC-A386-60E60DA1F366}"/>
          </ac:spMkLst>
        </pc:spChg>
      </pc:sldChg>
      <pc:sldChg chg="modSp add mod">
        <pc:chgData name="Alessandro Carrega" userId="aad2c8b9-e6be-4150-b5bc-cbfa57d8782b" providerId="ADAL" clId="{F3966E39-2CCE-F14A-8D49-B8812BB0F00D}" dt="2022-12-18T16:38:02.992" v="2169" actId="114"/>
        <pc:sldMkLst>
          <pc:docMk/>
          <pc:sldMk cId="3988935943" sldId="431"/>
        </pc:sldMkLst>
        <pc:spChg chg="mod">
          <ac:chgData name="Alessandro Carrega" userId="aad2c8b9-e6be-4150-b5bc-cbfa57d8782b" providerId="ADAL" clId="{F3966E39-2CCE-F14A-8D49-B8812BB0F00D}" dt="2022-12-15T13:31:08.937" v="1098" actId="20577"/>
          <ac:spMkLst>
            <pc:docMk/>
            <pc:sldMk cId="3988935943" sldId="431"/>
            <ac:spMk id="2" creationId="{9D3F2486-F29B-F628-0912-9DAC0092F965}"/>
          </ac:spMkLst>
        </pc:spChg>
        <pc:spChg chg="mod">
          <ac:chgData name="Alessandro Carrega" userId="aad2c8b9-e6be-4150-b5bc-cbfa57d8782b" providerId="ADAL" clId="{F3966E39-2CCE-F14A-8D49-B8812BB0F00D}" dt="2022-12-18T16:38:02.992" v="2169" actId="114"/>
          <ac:spMkLst>
            <pc:docMk/>
            <pc:sldMk cId="3988935943" sldId="431"/>
            <ac:spMk id="3" creationId="{FBAAC3F7-DCE4-4BCC-A386-60E60DA1F366}"/>
          </ac:spMkLst>
        </pc:spChg>
      </pc:sldChg>
      <pc:sldChg chg="modSp add mod">
        <pc:chgData name="Alessandro Carrega" userId="aad2c8b9-e6be-4150-b5bc-cbfa57d8782b" providerId="ADAL" clId="{F3966E39-2CCE-F14A-8D49-B8812BB0F00D}" dt="2022-12-18T16:38:07.171" v="2170" actId="114"/>
        <pc:sldMkLst>
          <pc:docMk/>
          <pc:sldMk cId="2248079700" sldId="432"/>
        </pc:sldMkLst>
        <pc:spChg chg="mod">
          <ac:chgData name="Alessandro Carrega" userId="aad2c8b9-e6be-4150-b5bc-cbfa57d8782b" providerId="ADAL" clId="{F3966E39-2CCE-F14A-8D49-B8812BB0F00D}" dt="2022-12-15T13:31:04.012" v="1095" actId="20577"/>
          <ac:spMkLst>
            <pc:docMk/>
            <pc:sldMk cId="2248079700" sldId="432"/>
            <ac:spMk id="2" creationId="{9D3F2486-F29B-F628-0912-9DAC0092F965}"/>
          </ac:spMkLst>
        </pc:spChg>
        <pc:spChg chg="mod">
          <ac:chgData name="Alessandro Carrega" userId="aad2c8b9-e6be-4150-b5bc-cbfa57d8782b" providerId="ADAL" clId="{F3966E39-2CCE-F14A-8D49-B8812BB0F00D}" dt="2022-12-18T16:38:07.171" v="2170" actId="114"/>
          <ac:spMkLst>
            <pc:docMk/>
            <pc:sldMk cId="2248079700" sldId="432"/>
            <ac:spMk id="3" creationId="{FBAAC3F7-DCE4-4BCC-A386-60E60DA1F366}"/>
          </ac:spMkLst>
        </pc:spChg>
      </pc:sldChg>
      <pc:sldChg chg="modSp add mod">
        <pc:chgData name="Alessandro Carrega" userId="aad2c8b9-e6be-4150-b5bc-cbfa57d8782b" providerId="ADAL" clId="{F3966E39-2CCE-F14A-8D49-B8812BB0F00D}" dt="2022-12-18T16:38:12.616" v="2171" actId="114"/>
        <pc:sldMkLst>
          <pc:docMk/>
          <pc:sldMk cId="3029837176" sldId="433"/>
        </pc:sldMkLst>
        <pc:spChg chg="mod">
          <ac:chgData name="Alessandro Carrega" userId="aad2c8b9-e6be-4150-b5bc-cbfa57d8782b" providerId="ADAL" clId="{F3966E39-2CCE-F14A-8D49-B8812BB0F00D}" dt="2022-12-15T13:30:18.555" v="1046" actId="20577"/>
          <ac:spMkLst>
            <pc:docMk/>
            <pc:sldMk cId="3029837176" sldId="433"/>
            <ac:spMk id="2" creationId="{9D3F2486-F29B-F628-0912-9DAC0092F965}"/>
          </ac:spMkLst>
        </pc:spChg>
        <pc:spChg chg="mod">
          <ac:chgData name="Alessandro Carrega" userId="aad2c8b9-e6be-4150-b5bc-cbfa57d8782b" providerId="ADAL" clId="{F3966E39-2CCE-F14A-8D49-B8812BB0F00D}" dt="2022-12-18T16:38:12.616" v="2171" actId="114"/>
          <ac:spMkLst>
            <pc:docMk/>
            <pc:sldMk cId="3029837176" sldId="433"/>
            <ac:spMk id="3" creationId="{FBAAC3F7-DCE4-4BCC-A386-60E60DA1F366}"/>
          </ac:spMkLst>
        </pc:spChg>
      </pc:sldChg>
      <pc:sldChg chg="modSp add mod">
        <pc:chgData name="Alessandro Carrega" userId="aad2c8b9-e6be-4150-b5bc-cbfa57d8782b" providerId="ADAL" clId="{F3966E39-2CCE-F14A-8D49-B8812BB0F00D}" dt="2022-12-15T13:49:52.307" v="1626" actId="20577"/>
        <pc:sldMkLst>
          <pc:docMk/>
          <pc:sldMk cId="3731924672" sldId="434"/>
        </pc:sldMkLst>
        <pc:spChg chg="mod">
          <ac:chgData name="Alessandro Carrega" userId="aad2c8b9-e6be-4150-b5bc-cbfa57d8782b" providerId="ADAL" clId="{F3966E39-2CCE-F14A-8D49-B8812BB0F00D}" dt="2022-12-15T13:35:13.509" v="1196" actId="20577"/>
          <ac:spMkLst>
            <pc:docMk/>
            <pc:sldMk cId="3731924672" sldId="434"/>
            <ac:spMk id="2" creationId="{9D3F2486-F29B-F628-0912-9DAC0092F965}"/>
          </ac:spMkLst>
        </pc:spChg>
        <pc:spChg chg="mod">
          <ac:chgData name="Alessandro Carrega" userId="aad2c8b9-e6be-4150-b5bc-cbfa57d8782b" providerId="ADAL" clId="{F3966E39-2CCE-F14A-8D49-B8812BB0F00D}" dt="2022-12-15T13:49:52.307" v="1626" actId="20577"/>
          <ac:spMkLst>
            <pc:docMk/>
            <pc:sldMk cId="3731924672" sldId="434"/>
            <ac:spMk id="3" creationId="{FBAAC3F7-DCE4-4BCC-A386-60E60DA1F366}"/>
          </ac:spMkLst>
        </pc:spChg>
      </pc:sldChg>
      <pc:sldChg chg="modSp add mod">
        <pc:chgData name="Alessandro Carrega" userId="aad2c8b9-e6be-4150-b5bc-cbfa57d8782b" providerId="ADAL" clId="{F3966E39-2CCE-F14A-8D49-B8812BB0F00D}" dt="2022-12-18T16:38:23.887" v="2172" actId="114"/>
        <pc:sldMkLst>
          <pc:docMk/>
          <pc:sldMk cId="3019409333" sldId="435"/>
        </pc:sldMkLst>
        <pc:spChg chg="mod">
          <ac:chgData name="Alessandro Carrega" userId="aad2c8b9-e6be-4150-b5bc-cbfa57d8782b" providerId="ADAL" clId="{F3966E39-2CCE-F14A-8D49-B8812BB0F00D}" dt="2022-12-15T13:35:09.482" v="1194" actId="20577"/>
          <ac:spMkLst>
            <pc:docMk/>
            <pc:sldMk cId="3019409333" sldId="435"/>
            <ac:spMk id="2" creationId="{9D3F2486-F29B-F628-0912-9DAC0092F965}"/>
          </ac:spMkLst>
        </pc:spChg>
        <pc:spChg chg="mod">
          <ac:chgData name="Alessandro Carrega" userId="aad2c8b9-e6be-4150-b5bc-cbfa57d8782b" providerId="ADAL" clId="{F3966E39-2CCE-F14A-8D49-B8812BB0F00D}" dt="2022-12-18T16:38:23.887" v="2172" actId="114"/>
          <ac:spMkLst>
            <pc:docMk/>
            <pc:sldMk cId="3019409333" sldId="435"/>
            <ac:spMk id="3" creationId="{FBAAC3F7-DCE4-4BCC-A386-60E60DA1F366}"/>
          </ac:spMkLst>
        </pc:spChg>
      </pc:sldChg>
      <pc:sldChg chg="new del">
        <pc:chgData name="Alessandro Carrega" userId="aad2c8b9-e6be-4150-b5bc-cbfa57d8782b" providerId="ADAL" clId="{F3966E39-2CCE-F14A-8D49-B8812BB0F00D}" dt="2022-12-15T13:35:28.650" v="1198" actId="680"/>
        <pc:sldMkLst>
          <pc:docMk/>
          <pc:sldMk cId="1972765005" sldId="436"/>
        </pc:sldMkLst>
      </pc:sldChg>
      <pc:sldChg chg="modSp add mod">
        <pc:chgData name="Alessandro Carrega" userId="aad2c8b9-e6be-4150-b5bc-cbfa57d8782b" providerId="ADAL" clId="{F3966E39-2CCE-F14A-8D49-B8812BB0F00D}" dt="2022-12-19T21:00:05.138" v="2406" actId="313"/>
        <pc:sldMkLst>
          <pc:docMk/>
          <pc:sldMk cId="2756266419" sldId="436"/>
        </pc:sldMkLst>
        <pc:spChg chg="mod">
          <ac:chgData name="Alessandro Carrega" userId="aad2c8b9-e6be-4150-b5bc-cbfa57d8782b" providerId="ADAL" clId="{F3966E39-2CCE-F14A-8D49-B8812BB0F00D}" dt="2022-12-15T13:35:41.152" v="1201" actId="20577"/>
          <ac:spMkLst>
            <pc:docMk/>
            <pc:sldMk cId="2756266419" sldId="436"/>
            <ac:spMk id="2" creationId="{9D3F2486-F29B-F628-0912-9DAC0092F965}"/>
          </ac:spMkLst>
        </pc:spChg>
        <pc:spChg chg="mod">
          <ac:chgData name="Alessandro Carrega" userId="aad2c8b9-e6be-4150-b5bc-cbfa57d8782b" providerId="ADAL" clId="{F3966E39-2CCE-F14A-8D49-B8812BB0F00D}" dt="2022-12-19T21:00:05.138" v="2406" actId="313"/>
          <ac:spMkLst>
            <pc:docMk/>
            <pc:sldMk cId="2756266419" sldId="436"/>
            <ac:spMk id="3" creationId="{FBAAC3F7-DCE4-4BCC-A386-60E60DA1F366}"/>
          </ac:spMkLst>
        </pc:spChg>
      </pc:sldChg>
      <pc:sldChg chg="modSp add mod">
        <pc:chgData name="Alessandro Carrega" userId="aad2c8b9-e6be-4150-b5bc-cbfa57d8782b" providerId="ADAL" clId="{F3966E39-2CCE-F14A-8D49-B8812BB0F00D}" dt="2022-12-18T16:38:34.704" v="2174" actId="114"/>
        <pc:sldMkLst>
          <pc:docMk/>
          <pc:sldMk cId="1318092451" sldId="437"/>
        </pc:sldMkLst>
        <pc:spChg chg="mod">
          <ac:chgData name="Alessandro Carrega" userId="aad2c8b9-e6be-4150-b5bc-cbfa57d8782b" providerId="ADAL" clId="{F3966E39-2CCE-F14A-8D49-B8812BB0F00D}" dt="2022-12-15T13:36:36.172" v="1226" actId="20577"/>
          <ac:spMkLst>
            <pc:docMk/>
            <pc:sldMk cId="1318092451" sldId="437"/>
            <ac:spMk id="2" creationId="{9D3F2486-F29B-F628-0912-9DAC0092F965}"/>
          </ac:spMkLst>
        </pc:spChg>
        <pc:spChg chg="mod">
          <ac:chgData name="Alessandro Carrega" userId="aad2c8b9-e6be-4150-b5bc-cbfa57d8782b" providerId="ADAL" clId="{F3966E39-2CCE-F14A-8D49-B8812BB0F00D}" dt="2022-12-18T16:38:34.704" v="2174" actId="114"/>
          <ac:spMkLst>
            <pc:docMk/>
            <pc:sldMk cId="1318092451" sldId="437"/>
            <ac:spMk id="3" creationId="{FBAAC3F7-DCE4-4BCC-A386-60E60DA1F366}"/>
          </ac:spMkLst>
        </pc:spChg>
      </pc:sldChg>
      <pc:sldChg chg="modSp add mod">
        <pc:chgData name="Alessandro Carrega" userId="aad2c8b9-e6be-4150-b5bc-cbfa57d8782b" providerId="ADAL" clId="{F3966E39-2CCE-F14A-8D49-B8812BB0F00D}" dt="2022-12-19T21:00:06.339" v="2407" actId="313"/>
        <pc:sldMkLst>
          <pc:docMk/>
          <pc:sldMk cId="2261224691" sldId="438"/>
        </pc:sldMkLst>
        <pc:spChg chg="mod">
          <ac:chgData name="Alessandro Carrega" userId="aad2c8b9-e6be-4150-b5bc-cbfa57d8782b" providerId="ADAL" clId="{F3966E39-2CCE-F14A-8D49-B8812BB0F00D}" dt="2022-12-15T13:37:41.114" v="1253" actId="20577"/>
          <ac:spMkLst>
            <pc:docMk/>
            <pc:sldMk cId="2261224691" sldId="438"/>
            <ac:spMk id="2" creationId="{9D3F2486-F29B-F628-0912-9DAC0092F965}"/>
          </ac:spMkLst>
        </pc:spChg>
        <pc:spChg chg="mod">
          <ac:chgData name="Alessandro Carrega" userId="aad2c8b9-e6be-4150-b5bc-cbfa57d8782b" providerId="ADAL" clId="{F3966E39-2CCE-F14A-8D49-B8812BB0F00D}" dt="2022-12-19T21:00:06.339" v="2407" actId="313"/>
          <ac:spMkLst>
            <pc:docMk/>
            <pc:sldMk cId="2261224691" sldId="438"/>
            <ac:spMk id="3" creationId="{FBAAC3F7-DCE4-4BCC-A386-60E60DA1F366}"/>
          </ac:spMkLst>
        </pc:spChg>
      </pc:sldChg>
      <pc:sldChg chg="modSp add mod">
        <pc:chgData name="Alessandro Carrega" userId="aad2c8b9-e6be-4150-b5bc-cbfa57d8782b" providerId="ADAL" clId="{F3966E39-2CCE-F14A-8D49-B8812BB0F00D}" dt="2022-12-18T16:38:53.019" v="2176" actId="114"/>
        <pc:sldMkLst>
          <pc:docMk/>
          <pc:sldMk cId="2364390259" sldId="439"/>
        </pc:sldMkLst>
        <pc:spChg chg="mod">
          <ac:chgData name="Alessandro Carrega" userId="aad2c8b9-e6be-4150-b5bc-cbfa57d8782b" providerId="ADAL" clId="{F3966E39-2CCE-F14A-8D49-B8812BB0F00D}" dt="2022-12-15T13:38:36.711" v="1295" actId="20577"/>
          <ac:spMkLst>
            <pc:docMk/>
            <pc:sldMk cId="2364390259" sldId="439"/>
            <ac:spMk id="2" creationId="{9D3F2486-F29B-F628-0912-9DAC0092F965}"/>
          </ac:spMkLst>
        </pc:spChg>
        <pc:spChg chg="mod">
          <ac:chgData name="Alessandro Carrega" userId="aad2c8b9-e6be-4150-b5bc-cbfa57d8782b" providerId="ADAL" clId="{F3966E39-2CCE-F14A-8D49-B8812BB0F00D}" dt="2022-12-18T16:38:53.019" v="2176" actId="114"/>
          <ac:spMkLst>
            <pc:docMk/>
            <pc:sldMk cId="2364390259" sldId="439"/>
            <ac:spMk id="3" creationId="{FBAAC3F7-DCE4-4BCC-A386-60E60DA1F366}"/>
          </ac:spMkLst>
        </pc:spChg>
      </pc:sldChg>
      <pc:sldChg chg="new del">
        <pc:chgData name="Alessandro Carrega" userId="aad2c8b9-e6be-4150-b5bc-cbfa57d8782b" providerId="ADAL" clId="{F3966E39-2CCE-F14A-8D49-B8812BB0F00D}" dt="2022-12-15T13:45:57.909" v="1502" actId="680"/>
        <pc:sldMkLst>
          <pc:docMk/>
          <pc:sldMk cId="3597027779" sldId="440"/>
        </pc:sldMkLst>
      </pc:sldChg>
      <pc:sldChg chg="modSp add mod">
        <pc:chgData name="Alessandro Carrega" userId="aad2c8b9-e6be-4150-b5bc-cbfa57d8782b" providerId="ADAL" clId="{F3966E39-2CCE-F14A-8D49-B8812BB0F00D}" dt="2022-12-19T21:00:07.554" v="2408" actId="313"/>
        <pc:sldMkLst>
          <pc:docMk/>
          <pc:sldMk cId="4270848761" sldId="440"/>
        </pc:sldMkLst>
        <pc:spChg chg="mod">
          <ac:chgData name="Alessandro Carrega" userId="aad2c8b9-e6be-4150-b5bc-cbfa57d8782b" providerId="ADAL" clId="{F3966E39-2CCE-F14A-8D49-B8812BB0F00D}" dt="2022-12-18T16:43:41.001" v="2318" actId="20577"/>
          <ac:spMkLst>
            <pc:docMk/>
            <pc:sldMk cId="4270848761" sldId="440"/>
            <ac:spMk id="2" creationId="{9D3F2486-F29B-F628-0912-9DAC0092F965}"/>
          </ac:spMkLst>
        </pc:spChg>
        <pc:spChg chg="mod">
          <ac:chgData name="Alessandro Carrega" userId="aad2c8b9-e6be-4150-b5bc-cbfa57d8782b" providerId="ADAL" clId="{F3966E39-2CCE-F14A-8D49-B8812BB0F00D}" dt="2022-12-19T21:00:07.554" v="2408" actId="313"/>
          <ac:spMkLst>
            <pc:docMk/>
            <pc:sldMk cId="4270848761" sldId="440"/>
            <ac:spMk id="3" creationId="{FBAAC3F7-DCE4-4BCC-A386-60E60DA1F366}"/>
          </ac:spMkLst>
        </pc:spChg>
      </pc:sldChg>
      <pc:sldChg chg="addSp delSp modSp add mod modNotesTx">
        <pc:chgData name="Alessandro Carrega" userId="aad2c8b9-e6be-4150-b5bc-cbfa57d8782b" providerId="ADAL" clId="{F3966E39-2CCE-F14A-8D49-B8812BB0F00D}" dt="2022-12-18T16:43:37.847" v="2315" actId="20577"/>
        <pc:sldMkLst>
          <pc:docMk/>
          <pc:sldMk cId="2092730754" sldId="441"/>
        </pc:sldMkLst>
        <pc:spChg chg="mod">
          <ac:chgData name="Alessandro Carrega" userId="aad2c8b9-e6be-4150-b5bc-cbfa57d8782b" providerId="ADAL" clId="{F3966E39-2CCE-F14A-8D49-B8812BB0F00D}" dt="2022-12-18T16:43:37.847" v="2315" actId="20577"/>
          <ac:spMkLst>
            <pc:docMk/>
            <pc:sldMk cId="2092730754" sldId="441"/>
            <ac:spMk id="2" creationId="{9D3F2486-F29B-F628-0912-9DAC0092F965}"/>
          </ac:spMkLst>
        </pc:spChg>
        <pc:spChg chg="del mod">
          <ac:chgData name="Alessandro Carrega" userId="aad2c8b9-e6be-4150-b5bc-cbfa57d8782b" providerId="ADAL" clId="{F3966E39-2CCE-F14A-8D49-B8812BB0F00D}" dt="2022-12-15T13:57:47.620" v="1787"/>
          <ac:spMkLst>
            <pc:docMk/>
            <pc:sldMk cId="2092730754" sldId="441"/>
            <ac:spMk id="3" creationId="{FBAAC3F7-DCE4-4BCC-A386-60E60DA1F366}"/>
          </ac:spMkLst>
        </pc:spChg>
        <pc:picChg chg="add mod">
          <ac:chgData name="Alessandro Carrega" userId="aad2c8b9-e6be-4150-b5bc-cbfa57d8782b" providerId="ADAL" clId="{F3966E39-2CCE-F14A-8D49-B8812BB0F00D}" dt="2022-12-15T13:57:55.833" v="1791" actId="1076"/>
          <ac:picMkLst>
            <pc:docMk/>
            <pc:sldMk cId="2092730754" sldId="441"/>
            <ac:picMk id="4" creationId="{8C43B327-AD17-267E-8B7C-63C4C3FF9CDA}"/>
          </ac:picMkLst>
        </pc:picChg>
        <pc:picChg chg="add del">
          <ac:chgData name="Alessandro Carrega" userId="aad2c8b9-e6be-4150-b5bc-cbfa57d8782b" providerId="ADAL" clId="{F3966E39-2CCE-F14A-8D49-B8812BB0F00D}" dt="2022-12-15T13:58:51.207" v="1796" actId="21"/>
          <ac:picMkLst>
            <pc:docMk/>
            <pc:sldMk cId="2092730754" sldId="441"/>
            <ac:picMk id="5" creationId="{B2742371-1E2C-CDFB-94F0-491D0A79248F}"/>
          </ac:picMkLst>
        </pc:picChg>
      </pc:sldChg>
      <pc:sldChg chg="new del">
        <pc:chgData name="Alessandro Carrega" userId="aad2c8b9-e6be-4150-b5bc-cbfa57d8782b" providerId="ADAL" clId="{F3966E39-2CCE-F14A-8D49-B8812BB0F00D}" dt="2022-12-15T13:55:29.560" v="1745" actId="680"/>
        <pc:sldMkLst>
          <pc:docMk/>
          <pc:sldMk cId="2322704540" sldId="441"/>
        </pc:sldMkLst>
      </pc:sldChg>
      <pc:sldChg chg="addSp delSp modSp add mod">
        <pc:chgData name="Alessandro Carrega" userId="aad2c8b9-e6be-4150-b5bc-cbfa57d8782b" providerId="ADAL" clId="{F3966E39-2CCE-F14A-8D49-B8812BB0F00D}" dt="2022-12-18T16:43:35.055" v="2312" actId="20577"/>
        <pc:sldMkLst>
          <pc:docMk/>
          <pc:sldMk cId="2098159173" sldId="442"/>
        </pc:sldMkLst>
        <pc:spChg chg="mod">
          <ac:chgData name="Alessandro Carrega" userId="aad2c8b9-e6be-4150-b5bc-cbfa57d8782b" providerId="ADAL" clId="{F3966E39-2CCE-F14A-8D49-B8812BB0F00D}" dt="2022-12-18T16:43:35.055" v="2312" actId="20577"/>
          <ac:spMkLst>
            <pc:docMk/>
            <pc:sldMk cId="2098159173" sldId="442"/>
            <ac:spMk id="2" creationId="{9D3F2486-F29B-F628-0912-9DAC0092F965}"/>
          </ac:spMkLst>
        </pc:spChg>
        <pc:spChg chg="add del mod">
          <ac:chgData name="Alessandro Carrega" userId="aad2c8b9-e6be-4150-b5bc-cbfa57d8782b" providerId="ADAL" clId="{F3966E39-2CCE-F14A-8D49-B8812BB0F00D}" dt="2022-12-15T13:58:27.583" v="1794"/>
          <ac:spMkLst>
            <pc:docMk/>
            <pc:sldMk cId="2098159173" sldId="442"/>
            <ac:spMk id="5" creationId="{139E587D-5E49-7275-72EA-BAC127FBCA5B}"/>
          </ac:spMkLst>
        </pc:spChg>
        <pc:spChg chg="add del mod">
          <ac:chgData name="Alessandro Carrega" userId="aad2c8b9-e6be-4150-b5bc-cbfa57d8782b" providerId="ADAL" clId="{F3966E39-2CCE-F14A-8D49-B8812BB0F00D}" dt="2022-12-15T14:00:23.139" v="1815"/>
          <ac:spMkLst>
            <pc:docMk/>
            <pc:sldMk cId="2098159173" sldId="442"/>
            <ac:spMk id="8" creationId="{A8B7EAAA-E7EB-AE9F-2DD6-61AF8000C034}"/>
          </ac:spMkLst>
        </pc:spChg>
        <pc:picChg chg="del">
          <ac:chgData name="Alessandro Carrega" userId="aad2c8b9-e6be-4150-b5bc-cbfa57d8782b" providerId="ADAL" clId="{F3966E39-2CCE-F14A-8D49-B8812BB0F00D}" dt="2022-12-15T13:58:06.612" v="1793" actId="478"/>
          <ac:picMkLst>
            <pc:docMk/>
            <pc:sldMk cId="2098159173" sldId="442"/>
            <ac:picMk id="4" creationId="{8C43B327-AD17-267E-8B7C-63C4C3FF9CDA}"/>
          </ac:picMkLst>
        </pc:picChg>
        <pc:picChg chg="add mod modCrop">
          <ac:chgData name="Alessandro Carrega" userId="aad2c8b9-e6be-4150-b5bc-cbfa57d8782b" providerId="ADAL" clId="{F3966E39-2CCE-F14A-8D49-B8812BB0F00D}" dt="2022-12-15T14:00:10.180" v="1809" actId="1076"/>
          <ac:picMkLst>
            <pc:docMk/>
            <pc:sldMk cId="2098159173" sldId="442"/>
            <ac:picMk id="6" creationId="{4C3B4C59-2CCE-5421-AE37-B5B86AD478B0}"/>
          </ac:picMkLst>
        </pc:picChg>
        <pc:picChg chg="add mod modCrop">
          <ac:chgData name="Alessandro Carrega" userId="aad2c8b9-e6be-4150-b5bc-cbfa57d8782b" providerId="ADAL" clId="{F3966E39-2CCE-F14A-8D49-B8812BB0F00D}" dt="2022-12-15T14:00:21.131" v="1813" actId="1076"/>
          <ac:picMkLst>
            <pc:docMk/>
            <pc:sldMk cId="2098159173" sldId="442"/>
            <ac:picMk id="7" creationId="{62E22482-3208-1A1C-1696-40BEBA87CA4B}"/>
          </ac:picMkLst>
        </pc:picChg>
      </pc:sldChg>
      <pc:sldChg chg="addSp delSp modSp add mod">
        <pc:chgData name="Alessandro Carrega" userId="aad2c8b9-e6be-4150-b5bc-cbfa57d8782b" providerId="ADAL" clId="{F3966E39-2CCE-F14A-8D49-B8812BB0F00D}" dt="2022-12-18T16:43:28.744" v="2309" actId="20577"/>
        <pc:sldMkLst>
          <pc:docMk/>
          <pc:sldMk cId="3461855624" sldId="443"/>
        </pc:sldMkLst>
        <pc:spChg chg="mod">
          <ac:chgData name="Alessandro Carrega" userId="aad2c8b9-e6be-4150-b5bc-cbfa57d8782b" providerId="ADAL" clId="{F3966E39-2CCE-F14A-8D49-B8812BB0F00D}" dt="2022-12-18T16:43:28.744" v="2309" actId="20577"/>
          <ac:spMkLst>
            <pc:docMk/>
            <pc:sldMk cId="3461855624" sldId="443"/>
            <ac:spMk id="2" creationId="{9D3F2486-F29B-F628-0912-9DAC0092F965}"/>
          </ac:spMkLst>
        </pc:spChg>
        <pc:spChg chg="add del mod">
          <ac:chgData name="Alessandro Carrega" userId="aad2c8b9-e6be-4150-b5bc-cbfa57d8782b" providerId="ADAL" clId="{F3966E39-2CCE-F14A-8D49-B8812BB0F00D}" dt="2022-12-15T14:00:58.181" v="1820"/>
          <ac:spMkLst>
            <pc:docMk/>
            <pc:sldMk cId="3461855624" sldId="443"/>
            <ac:spMk id="4" creationId="{0E40F579-3CBD-256E-319C-0F205756F813}"/>
          </ac:spMkLst>
        </pc:spChg>
        <pc:picChg chg="add del">
          <ac:chgData name="Alessandro Carrega" userId="aad2c8b9-e6be-4150-b5bc-cbfa57d8782b" providerId="ADAL" clId="{F3966E39-2CCE-F14A-8D49-B8812BB0F00D}" dt="2022-12-15T14:00:52.737" v="1819" actId="21"/>
          <ac:picMkLst>
            <pc:docMk/>
            <pc:sldMk cId="3461855624" sldId="443"/>
            <ac:picMk id="5" creationId="{DE6D2A21-9D15-BE81-2161-CD2D7F2E5CB0}"/>
          </ac:picMkLst>
        </pc:picChg>
        <pc:picChg chg="del">
          <ac:chgData name="Alessandro Carrega" userId="aad2c8b9-e6be-4150-b5bc-cbfa57d8782b" providerId="ADAL" clId="{F3966E39-2CCE-F14A-8D49-B8812BB0F00D}" dt="2022-12-15T14:00:49.400" v="1817" actId="478"/>
          <ac:picMkLst>
            <pc:docMk/>
            <pc:sldMk cId="3461855624" sldId="443"/>
            <ac:picMk id="6" creationId="{4C3B4C59-2CCE-5421-AE37-B5B86AD478B0}"/>
          </ac:picMkLst>
        </pc:picChg>
        <pc:picChg chg="add mod">
          <ac:chgData name="Alessandro Carrega" userId="aad2c8b9-e6be-4150-b5bc-cbfa57d8782b" providerId="ADAL" clId="{F3966E39-2CCE-F14A-8D49-B8812BB0F00D}" dt="2022-12-15T14:01:14.566" v="1825" actId="1036"/>
          <ac:picMkLst>
            <pc:docMk/>
            <pc:sldMk cId="3461855624" sldId="443"/>
            <ac:picMk id="8" creationId="{411B7980-7E67-BAE2-F844-03C46B87136C}"/>
          </ac:picMkLst>
        </pc:picChg>
      </pc:sldChg>
      <pc:sldChg chg="addSp delSp modSp add mod">
        <pc:chgData name="Alessandro Carrega" userId="aad2c8b9-e6be-4150-b5bc-cbfa57d8782b" providerId="ADAL" clId="{F3966E39-2CCE-F14A-8D49-B8812BB0F00D}" dt="2022-12-18T16:43:25.793" v="2306" actId="20577"/>
        <pc:sldMkLst>
          <pc:docMk/>
          <pc:sldMk cId="3973267058" sldId="444"/>
        </pc:sldMkLst>
        <pc:spChg chg="mod">
          <ac:chgData name="Alessandro Carrega" userId="aad2c8b9-e6be-4150-b5bc-cbfa57d8782b" providerId="ADAL" clId="{F3966E39-2CCE-F14A-8D49-B8812BB0F00D}" dt="2022-12-18T16:43:25.793" v="2306" actId="20577"/>
          <ac:spMkLst>
            <pc:docMk/>
            <pc:sldMk cId="3973267058" sldId="444"/>
            <ac:spMk id="2" creationId="{9D3F2486-F29B-F628-0912-9DAC0092F965}"/>
          </ac:spMkLst>
        </pc:spChg>
        <pc:spChg chg="add del mod">
          <ac:chgData name="Alessandro Carrega" userId="aad2c8b9-e6be-4150-b5bc-cbfa57d8782b" providerId="ADAL" clId="{F3966E39-2CCE-F14A-8D49-B8812BB0F00D}" dt="2022-12-15T14:01:37.903" v="1828"/>
          <ac:spMkLst>
            <pc:docMk/>
            <pc:sldMk cId="3973267058" sldId="444"/>
            <ac:spMk id="4" creationId="{EEB8B131-B336-98CB-CFF5-352C83911A70}"/>
          </ac:spMkLst>
        </pc:spChg>
        <pc:picChg chg="add mod">
          <ac:chgData name="Alessandro Carrega" userId="aad2c8b9-e6be-4150-b5bc-cbfa57d8782b" providerId="ADAL" clId="{F3966E39-2CCE-F14A-8D49-B8812BB0F00D}" dt="2022-12-15T14:01:51.984" v="1836" actId="1036"/>
          <ac:picMkLst>
            <pc:docMk/>
            <pc:sldMk cId="3973267058" sldId="444"/>
            <ac:picMk id="5" creationId="{AC946806-55F7-0D05-5D18-90FC9496C891}"/>
          </ac:picMkLst>
        </pc:picChg>
        <pc:picChg chg="del">
          <ac:chgData name="Alessandro Carrega" userId="aad2c8b9-e6be-4150-b5bc-cbfa57d8782b" providerId="ADAL" clId="{F3966E39-2CCE-F14A-8D49-B8812BB0F00D}" dt="2022-12-15T14:01:35.779" v="1827" actId="478"/>
          <ac:picMkLst>
            <pc:docMk/>
            <pc:sldMk cId="3973267058" sldId="444"/>
            <ac:picMk id="8" creationId="{411B7980-7E67-BAE2-F844-03C46B87136C}"/>
          </ac:picMkLst>
        </pc:picChg>
      </pc:sldChg>
      <pc:sldChg chg="addSp delSp modSp add mod">
        <pc:chgData name="Alessandro Carrega" userId="aad2c8b9-e6be-4150-b5bc-cbfa57d8782b" providerId="ADAL" clId="{F3966E39-2CCE-F14A-8D49-B8812BB0F00D}" dt="2022-12-18T16:43:21.616" v="2303" actId="20577"/>
        <pc:sldMkLst>
          <pc:docMk/>
          <pc:sldMk cId="1938478934" sldId="445"/>
        </pc:sldMkLst>
        <pc:spChg chg="mod">
          <ac:chgData name="Alessandro Carrega" userId="aad2c8b9-e6be-4150-b5bc-cbfa57d8782b" providerId="ADAL" clId="{F3966E39-2CCE-F14A-8D49-B8812BB0F00D}" dt="2022-12-18T16:43:21.616" v="2303" actId="20577"/>
          <ac:spMkLst>
            <pc:docMk/>
            <pc:sldMk cId="1938478934" sldId="445"/>
            <ac:spMk id="2" creationId="{9D3F2486-F29B-F628-0912-9DAC0092F965}"/>
          </ac:spMkLst>
        </pc:spChg>
        <pc:spChg chg="add del mod">
          <ac:chgData name="Alessandro Carrega" userId="aad2c8b9-e6be-4150-b5bc-cbfa57d8782b" providerId="ADAL" clId="{F3966E39-2CCE-F14A-8D49-B8812BB0F00D}" dt="2022-12-15T14:02:12.547" v="1839"/>
          <ac:spMkLst>
            <pc:docMk/>
            <pc:sldMk cId="1938478934" sldId="445"/>
            <ac:spMk id="4" creationId="{BC05E8BB-454C-EFBB-3FE7-D1ED5C601180}"/>
          </ac:spMkLst>
        </pc:spChg>
        <pc:picChg chg="del">
          <ac:chgData name="Alessandro Carrega" userId="aad2c8b9-e6be-4150-b5bc-cbfa57d8782b" providerId="ADAL" clId="{F3966E39-2CCE-F14A-8D49-B8812BB0F00D}" dt="2022-12-15T14:02:11.078" v="1838" actId="478"/>
          <ac:picMkLst>
            <pc:docMk/>
            <pc:sldMk cId="1938478934" sldId="445"/>
            <ac:picMk id="5" creationId="{AC946806-55F7-0D05-5D18-90FC9496C891}"/>
          </ac:picMkLst>
        </pc:picChg>
        <pc:picChg chg="add mod">
          <ac:chgData name="Alessandro Carrega" userId="aad2c8b9-e6be-4150-b5bc-cbfa57d8782b" providerId="ADAL" clId="{F3966E39-2CCE-F14A-8D49-B8812BB0F00D}" dt="2022-12-15T14:02:22.025" v="1841" actId="14100"/>
          <ac:picMkLst>
            <pc:docMk/>
            <pc:sldMk cId="1938478934" sldId="445"/>
            <ac:picMk id="6" creationId="{9C8FFAC6-780E-C671-5E89-3AA9BF13F097}"/>
          </ac:picMkLst>
        </pc:picChg>
      </pc:sldChg>
      <pc:sldChg chg="addSp delSp modSp add mod">
        <pc:chgData name="Alessandro Carrega" userId="aad2c8b9-e6be-4150-b5bc-cbfa57d8782b" providerId="ADAL" clId="{F3966E39-2CCE-F14A-8D49-B8812BB0F00D}" dt="2022-12-18T16:43:14.336" v="2300" actId="20577"/>
        <pc:sldMkLst>
          <pc:docMk/>
          <pc:sldMk cId="1422141398" sldId="446"/>
        </pc:sldMkLst>
        <pc:spChg chg="mod">
          <ac:chgData name="Alessandro Carrega" userId="aad2c8b9-e6be-4150-b5bc-cbfa57d8782b" providerId="ADAL" clId="{F3966E39-2CCE-F14A-8D49-B8812BB0F00D}" dt="2022-12-18T16:43:14.336" v="2300" actId="20577"/>
          <ac:spMkLst>
            <pc:docMk/>
            <pc:sldMk cId="1422141398" sldId="446"/>
            <ac:spMk id="2" creationId="{9D3F2486-F29B-F628-0912-9DAC0092F965}"/>
          </ac:spMkLst>
        </pc:spChg>
        <pc:spChg chg="add mod">
          <ac:chgData name="Alessandro Carrega" userId="aad2c8b9-e6be-4150-b5bc-cbfa57d8782b" providerId="ADAL" clId="{F3966E39-2CCE-F14A-8D49-B8812BB0F00D}" dt="2022-12-15T14:08:29.945" v="1954" actId="20577"/>
          <ac:spMkLst>
            <pc:docMk/>
            <pc:sldMk cId="1422141398" sldId="446"/>
            <ac:spMk id="4" creationId="{799385AC-3BC8-046E-9362-3C8D61531526}"/>
          </ac:spMkLst>
        </pc:spChg>
        <pc:picChg chg="del">
          <ac:chgData name="Alessandro Carrega" userId="aad2c8b9-e6be-4150-b5bc-cbfa57d8782b" providerId="ADAL" clId="{F3966E39-2CCE-F14A-8D49-B8812BB0F00D}" dt="2022-12-15T14:02:55.772" v="1844" actId="478"/>
          <ac:picMkLst>
            <pc:docMk/>
            <pc:sldMk cId="1422141398" sldId="446"/>
            <ac:picMk id="6" creationId="{9C8FFAC6-780E-C671-5E89-3AA9BF13F097}"/>
          </ac:picMkLst>
        </pc:picChg>
        <pc:picChg chg="del">
          <ac:chgData name="Alessandro Carrega" userId="aad2c8b9-e6be-4150-b5bc-cbfa57d8782b" providerId="ADAL" clId="{F3966E39-2CCE-F14A-8D49-B8812BB0F00D}" dt="2022-12-15T14:03:00.263" v="1845" actId="478"/>
          <ac:picMkLst>
            <pc:docMk/>
            <pc:sldMk cId="1422141398" sldId="446"/>
            <ac:picMk id="7" creationId="{62E22482-3208-1A1C-1696-40BEBA87CA4B}"/>
          </ac:picMkLst>
        </pc:picChg>
      </pc:sldChg>
      <pc:sldChg chg="modSp add mod modNotesTx">
        <pc:chgData name="Alessandro Carrega" userId="aad2c8b9-e6be-4150-b5bc-cbfa57d8782b" providerId="ADAL" clId="{F3966E39-2CCE-F14A-8D49-B8812BB0F00D}" dt="2022-12-18T16:43:10.502" v="2297" actId="20577"/>
        <pc:sldMkLst>
          <pc:docMk/>
          <pc:sldMk cId="2271214188" sldId="447"/>
        </pc:sldMkLst>
        <pc:spChg chg="mod">
          <ac:chgData name="Alessandro Carrega" userId="aad2c8b9-e6be-4150-b5bc-cbfa57d8782b" providerId="ADAL" clId="{F3966E39-2CCE-F14A-8D49-B8812BB0F00D}" dt="2022-12-18T16:43:10.502" v="2297" actId="20577"/>
          <ac:spMkLst>
            <pc:docMk/>
            <pc:sldMk cId="2271214188" sldId="447"/>
            <ac:spMk id="2" creationId="{9D3F2486-F29B-F628-0912-9DAC0092F965}"/>
          </ac:spMkLst>
        </pc:spChg>
        <pc:spChg chg="mod">
          <ac:chgData name="Alessandro Carrega" userId="aad2c8b9-e6be-4150-b5bc-cbfa57d8782b" providerId="ADAL" clId="{F3966E39-2CCE-F14A-8D49-B8812BB0F00D}" dt="2022-12-18T16:42:44.737" v="2280" actId="20577"/>
          <ac:spMkLst>
            <pc:docMk/>
            <pc:sldMk cId="2271214188" sldId="447"/>
            <ac:spMk id="4" creationId="{799385AC-3BC8-046E-9362-3C8D61531526}"/>
          </ac:spMkLst>
        </pc:spChg>
      </pc:sldChg>
      <pc:sldChg chg="modSp add mod modNotesTx">
        <pc:chgData name="Alessandro Carrega" userId="aad2c8b9-e6be-4150-b5bc-cbfa57d8782b" providerId="ADAL" clId="{F3966E39-2CCE-F14A-8D49-B8812BB0F00D}" dt="2022-12-18T16:43:06.835" v="2295" actId="20577"/>
        <pc:sldMkLst>
          <pc:docMk/>
          <pc:sldMk cId="578393561" sldId="448"/>
        </pc:sldMkLst>
        <pc:spChg chg="mod">
          <ac:chgData name="Alessandro Carrega" userId="aad2c8b9-e6be-4150-b5bc-cbfa57d8782b" providerId="ADAL" clId="{F3966E39-2CCE-F14A-8D49-B8812BB0F00D}" dt="2022-12-18T16:43:06.835" v="2295" actId="20577"/>
          <ac:spMkLst>
            <pc:docMk/>
            <pc:sldMk cId="578393561" sldId="448"/>
            <ac:spMk id="2" creationId="{9D3F2486-F29B-F628-0912-9DAC0092F965}"/>
          </ac:spMkLst>
        </pc:spChg>
        <pc:spChg chg="mod">
          <ac:chgData name="Alessandro Carrega" userId="aad2c8b9-e6be-4150-b5bc-cbfa57d8782b" providerId="ADAL" clId="{F3966E39-2CCE-F14A-8D49-B8812BB0F00D}" dt="2022-12-15T14:08:25.930" v="1951" actId="20577"/>
          <ac:spMkLst>
            <pc:docMk/>
            <pc:sldMk cId="578393561" sldId="448"/>
            <ac:spMk id="4" creationId="{799385AC-3BC8-046E-9362-3C8D61531526}"/>
          </ac:spMkLst>
        </pc:spChg>
      </pc:sldChg>
      <pc:sldChg chg="modSp add mod">
        <pc:chgData name="Alessandro Carrega" userId="aad2c8b9-e6be-4150-b5bc-cbfa57d8782b" providerId="ADAL" clId="{F3966E39-2CCE-F14A-8D49-B8812BB0F00D}" dt="2022-12-18T16:43:04.069" v="2293" actId="255"/>
        <pc:sldMkLst>
          <pc:docMk/>
          <pc:sldMk cId="1011341178" sldId="449"/>
        </pc:sldMkLst>
        <pc:spChg chg="mod">
          <ac:chgData name="Alessandro Carrega" userId="aad2c8b9-e6be-4150-b5bc-cbfa57d8782b" providerId="ADAL" clId="{F3966E39-2CCE-F14A-8D49-B8812BB0F00D}" dt="2022-12-18T16:43:04.069" v="2293" actId="255"/>
          <ac:spMkLst>
            <pc:docMk/>
            <pc:sldMk cId="1011341178" sldId="449"/>
            <ac:spMk id="2" creationId="{9D3F2486-F29B-F628-0912-9DAC0092F965}"/>
          </ac:spMkLst>
        </pc:spChg>
        <pc:spChg chg="mod">
          <ac:chgData name="Alessandro Carrega" userId="aad2c8b9-e6be-4150-b5bc-cbfa57d8782b" providerId="ADAL" clId="{F3966E39-2CCE-F14A-8D49-B8812BB0F00D}" dt="2022-12-15T14:08:28.817" v="1953" actId="20577"/>
          <ac:spMkLst>
            <pc:docMk/>
            <pc:sldMk cId="1011341178" sldId="449"/>
            <ac:spMk id="4" creationId="{799385AC-3BC8-046E-9362-3C8D61531526}"/>
          </ac:spMkLst>
        </pc:spChg>
      </pc:sldChg>
      <pc:sldMasterChg chg="delSldLayout">
        <pc:chgData name="Alessandro Carrega" userId="aad2c8b9-e6be-4150-b5bc-cbfa57d8782b" providerId="ADAL" clId="{F3966E39-2CCE-F14A-8D49-B8812BB0F00D}" dt="2022-12-15T09:55:27.670" v="78" actId="2696"/>
        <pc:sldMasterMkLst>
          <pc:docMk/>
          <pc:sldMasterMk cId="4134384810" sldId="2147484408"/>
        </pc:sldMasterMkLst>
        <pc:sldLayoutChg chg="del">
          <pc:chgData name="Alessandro Carrega" userId="aad2c8b9-e6be-4150-b5bc-cbfa57d8782b" providerId="ADAL" clId="{F3966E39-2CCE-F14A-8D49-B8812BB0F00D}" dt="2022-12-15T09:55:27.663" v="76" actId="2696"/>
          <pc:sldLayoutMkLst>
            <pc:docMk/>
            <pc:sldMasterMk cId="4134384810" sldId="2147484408"/>
            <pc:sldLayoutMk cId="2693109052" sldId="2147484425"/>
          </pc:sldLayoutMkLst>
        </pc:sldLayoutChg>
        <pc:sldLayoutChg chg="del">
          <pc:chgData name="Alessandro Carrega" userId="aad2c8b9-e6be-4150-b5bc-cbfa57d8782b" providerId="ADAL" clId="{F3966E39-2CCE-F14A-8D49-B8812BB0F00D}" dt="2022-12-15T09:55:27.670" v="78" actId="2696"/>
          <pc:sldLayoutMkLst>
            <pc:docMk/>
            <pc:sldMasterMk cId="4134384810" sldId="2147484408"/>
            <pc:sldLayoutMk cId="2267397975" sldId="2147484426"/>
          </pc:sldLayoutMkLst>
        </pc:sldLayoutChg>
      </pc:sldMasterChg>
    </pc:docChg>
  </pc:docChgLst>
  <pc:docChgLst>
    <pc:chgData name="Alessandro Carrega" userId="aad2c8b9-e6be-4150-b5bc-cbfa57d8782b" providerId="ADAL" clId="{3FAE67BE-79A8-C241-A9E8-EA544C86F7BF}"/>
    <pc:docChg chg="undo custSel addSld delSld modSld sldOrd addSection delSection">
      <pc:chgData name="Alessandro Carrega" userId="aad2c8b9-e6be-4150-b5bc-cbfa57d8782b" providerId="ADAL" clId="{3FAE67BE-79A8-C241-A9E8-EA544C86F7BF}" dt="2022-12-14T21:24:33.472" v="2177" actId="179"/>
      <pc:docMkLst>
        <pc:docMk/>
      </pc:docMkLst>
      <pc:sldChg chg="addSp delSp modSp mod">
        <pc:chgData name="Alessandro Carrega" userId="aad2c8b9-e6be-4150-b5bc-cbfa57d8782b" providerId="ADAL" clId="{3FAE67BE-79A8-C241-A9E8-EA544C86F7BF}" dt="2022-12-05T16:18:59.484" v="487"/>
        <pc:sldMkLst>
          <pc:docMk/>
          <pc:sldMk cId="304424227" sldId="292"/>
        </pc:sldMkLst>
        <pc:spChg chg="add del mod">
          <ac:chgData name="Alessandro Carrega" userId="aad2c8b9-e6be-4150-b5bc-cbfa57d8782b" providerId="ADAL" clId="{3FAE67BE-79A8-C241-A9E8-EA544C86F7BF}" dt="2022-12-05T16:18:59.484" v="487"/>
          <ac:spMkLst>
            <pc:docMk/>
            <pc:sldMk cId="304424227" sldId="292"/>
            <ac:spMk id="3" creationId="{16DD96AD-15FE-D5F3-19DB-59492C211515}"/>
          </ac:spMkLst>
        </pc:spChg>
      </pc:sldChg>
      <pc:sldChg chg="modNotesTx">
        <pc:chgData name="Alessandro Carrega" userId="aad2c8b9-e6be-4150-b5bc-cbfa57d8782b" providerId="ADAL" clId="{3FAE67BE-79A8-C241-A9E8-EA544C86F7BF}" dt="2022-12-12T15:02:02.857" v="541" actId="20577"/>
        <pc:sldMkLst>
          <pc:docMk/>
          <pc:sldMk cId="2874399099" sldId="300"/>
        </pc:sldMkLst>
      </pc:sldChg>
      <pc:sldChg chg="modNotesTx">
        <pc:chgData name="Alessandro Carrega" userId="aad2c8b9-e6be-4150-b5bc-cbfa57d8782b" providerId="ADAL" clId="{3FAE67BE-79A8-C241-A9E8-EA544C86F7BF}" dt="2022-12-05T21:05:03.567" v="492" actId="20577"/>
        <pc:sldMkLst>
          <pc:docMk/>
          <pc:sldMk cId="2712538608" sldId="302"/>
        </pc:sldMkLst>
      </pc:sldChg>
      <pc:sldChg chg="modNotesTx">
        <pc:chgData name="Alessandro Carrega" userId="aad2c8b9-e6be-4150-b5bc-cbfa57d8782b" providerId="ADAL" clId="{3FAE67BE-79A8-C241-A9E8-EA544C86F7BF}" dt="2022-12-07T14:44:54.665" v="529" actId="20577"/>
        <pc:sldMkLst>
          <pc:docMk/>
          <pc:sldMk cId="3083870933" sldId="304"/>
        </pc:sldMkLst>
      </pc:sldChg>
      <pc:sldChg chg="modNotesTx">
        <pc:chgData name="Alessandro Carrega" userId="aad2c8b9-e6be-4150-b5bc-cbfa57d8782b" providerId="ADAL" clId="{3FAE67BE-79A8-C241-A9E8-EA544C86F7BF}" dt="2022-12-07T09:45:47.347" v="502" actId="20577"/>
        <pc:sldMkLst>
          <pc:docMk/>
          <pc:sldMk cId="699691663" sldId="306"/>
        </pc:sldMkLst>
      </pc:sldChg>
      <pc:sldChg chg="modNotesTx">
        <pc:chgData name="Alessandro Carrega" userId="aad2c8b9-e6be-4150-b5bc-cbfa57d8782b" providerId="ADAL" clId="{3FAE67BE-79A8-C241-A9E8-EA544C86F7BF}" dt="2022-12-07T14:51:29.064" v="532" actId="20577"/>
        <pc:sldMkLst>
          <pc:docMk/>
          <pc:sldMk cId="1573232135" sldId="307"/>
        </pc:sldMkLst>
      </pc:sldChg>
      <pc:sldChg chg="modNotesTx">
        <pc:chgData name="Alessandro Carrega" userId="aad2c8b9-e6be-4150-b5bc-cbfa57d8782b" providerId="ADAL" clId="{3FAE67BE-79A8-C241-A9E8-EA544C86F7BF}" dt="2022-12-07T10:00:21.397" v="526" actId="20577"/>
        <pc:sldMkLst>
          <pc:docMk/>
          <pc:sldMk cId="1755490147" sldId="309"/>
        </pc:sldMkLst>
      </pc:sldChg>
      <pc:sldChg chg="modNotesTx">
        <pc:chgData name="Alessandro Carrega" userId="aad2c8b9-e6be-4150-b5bc-cbfa57d8782b" providerId="ADAL" clId="{3FAE67BE-79A8-C241-A9E8-EA544C86F7BF}" dt="2022-12-07T10:00:30.982" v="527" actId="20577"/>
        <pc:sldMkLst>
          <pc:docMk/>
          <pc:sldMk cId="620949593" sldId="310"/>
        </pc:sldMkLst>
      </pc:sldChg>
      <pc:sldChg chg="modNotesTx">
        <pc:chgData name="Alessandro Carrega" userId="aad2c8b9-e6be-4150-b5bc-cbfa57d8782b" providerId="ADAL" clId="{3FAE67BE-79A8-C241-A9E8-EA544C86F7BF}" dt="2022-12-07T10:01:31.047" v="528" actId="20577"/>
        <pc:sldMkLst>
          <pc:docMk/>
          <pc:sldMk cId="2851479555" sldId="319"/>
        </pc:sldMkLst>
      </pc:sldChg>
      <pc:sldChg chg="modNotesTx">
        <pc:chgData name="Alessandro Carrega" userId="aad2c8b9-e6be-4150-b5bc-cbfa57d8782b" providerId="ADAL" clId="{3FAE67BE-79A8-C241-A9E8-EA544C86F7BF}" dt="2022-12-12T14:48:30.723" v="539" actId="20577"/>
        <pc:sldMkLst>
          <pc:docMk/>
          <pc:sldMk cId="172534616" sldId="323"/>
        </pc:sldMkLst>
      </pc:sldChg>
      <pc:sldChg chg="addSp delSp modSp add mod">
        <pc:chgData name="Alessandro Carrega" userId="aad2c8b9-e6be-4150-b5bc-cbfa57d8782b" providerId="ADAL" clId="{3FAE67BE-79A8-C241-A9E8-EA544C86F7BF}" dt="2022-12-04T16:52:55.943" v="320" actId="20577"/>
        <pc:sldMkLst>
          <pc:docMk/>
          <pc:sldMk cId="1939863477" sldId="380"/>
        </pc:sldMkLst>
        <pc:spChg chg="mod">
          <ac:chgData name="Alessandro Carrega" userId="aad2c8b9-e6be-4150-b5bc-cbfa57d8782b" providerId="ADAL" clId="{3FAE67BE-79A8-C241-A9E8-EA544C86F7BF}" dt="2022-12-04T16:52:55.943" v="320" actId="20577"/>
          <ac:spMkLst>
            <pc:docMk/>
            <pc:sldMk cId="1939863477" sldId="380"/>
            <ac:spMk id="3" creationId="{114EA4E8-068E-6891-3CA4-2D867FB825C7}"/>
          </ac:spMkLst>
        </pc:spChg>
        <pc:picChg chg="del mod">
          <ac:chgData name="Alessandro Carrega" userId="aad2c8b9-e6be-4150-b5bc-cbfa57d8782b" providerId="ADAL" clId="{3FAE67BE-79A8-C241-A9E8-EA544C86F7BF}" dt="2022-12-04T16:47:07.240" v="79" actId="478"/>
          <ac:picMkLst>
            <pc:docMk/>
            <pc:sldMk cId="1939863477" sldId="380"/>
            <ac:picMk id="5" creationId="{CA16B3AA-E8DB-AE9C-0E5B-0B403FA9F057}"/>
          </ac:picMkLst>
        </pc:picChg>
        <pc:picChg chg="add del mod">
          <ac:chgData name="Alessandro Carrega" userId="aad2c8b9-e6be-4150-b5bc-cbfa57d8782b" providerId="ADAL" clId="{3FAE67BE-79A8-C241-A9E8-EA544C86F7BF}" dt="2022-12-04T16:45:56.673" v="24" actId="478"/>
          <ac:picMkLst>
            <pc:docMk/>
            <pc:sldMk cId="1939863477" sldId="380"/>
            <ac:picMk id="6" creationId="{06511E51-78AF-A18C-86C3-AE47EF37F30A}"/>
          </ac:picMkLst>
        </pc:picChg>
        <pc:picChg chg="del mod">
          <ac:chgData name="Alessandro Carrega" userId="aad2c8b9-e6be-4150-b5bc-cbfa57d8782b" providerId="ADAL" clId="{3FAE67BE-79A8-C241-A9E8-EA544C86F7BF}" dt="2022-12-04T16:47:09.044" v="81" actId="478"/>
          <ac:picMkLst>
            <pc:docMk/>
            <pc:sldMk cId="1939863477" sldId="380"/>
            <ac:picMk id="1026" creationId="{1D50765D-062D-6051-0BFB-CC47864AFF41}"/>
          </ac:picMkLst>
        </pc:picChg>
        <pc:picChg chg="del mod">
          <ac:chgData name="Alessandro Carrega" userId="aad2c8b9-e6be-4150-b5bc-cbfa57d8782b" providerId="ADAL" clId="{3FAE67BE-79A8-C241-A9E8-EA544C86F7BF}" dt="2022-12-04T16:47:09.742" v="82" actId="478"/>
          <ac:picMkLst>
            <pc:docMk/>
            <pc:sldMk cId="1939863477" sldId="380"/>
            <ac:picMk id="1028" creationId="{0FD750F8-68A3-D914-153C-4A7A7FA95AEF}"/>
          </ac:picMkLst>
        </pc:picChg>
        <pc:picChg chg="del mod">
          <ac:chgData name="Alessandro Carrega" userId="aad2c8b9-e6be-4150-b5bc-cbfa57d8782b" providerId="ADAL" clId="{3FAE67BE-79A8-C241-A9E8-EA544C86F7BF}" dt="2022-12-04T16:47:08.218" v="80" actId="478"/>
          <ac:picMkLst>
            <pc:docMk/>
            <pc:sldMk cId="1939863477" sldId="380"/>
            <ac:picMk id="1030" creationId="{7328FE82-D021-FDFB-7C8A-BDAD9529C0FE}"/>
          </ac:picMkLst>
        </pc:picChg>
      </pc:sldChg>
      <pc:sldChg chg="modSp add mod">
        <pc:chgData name="Alessandro Carrega" userId="aad2c8b9-e6be-4150-b5bc-cbfa57d8782b" providerId="ADAL" clId="{3FAE67BE-79A8-C241-A9E8-EA544C86F7BF}" dt="2022-12-04T16:57:29.710" v="484" actId="20577"/>
        <pc:sldMkLst>
          <pc:docMk/>
          <pc:sldMk cId="1057794292" sldId="381"/>
        </pc:sldMkLst>
        <pc:spChg chg="mod">
          <ac:chgData name="Alessandro Carrega" userId="aad2c8b9-e6be-4150-b5bc-cbfa57d8782b" providerId="ADAL" clId="{3FAE67BE-79A8-C241-A9E8-EA544C86F7BF}" dt="2022-12-04T16:57:29.710" v="484" actId="20577"/>
          <ac:spMkLst>
            <pc:docMk/>
            <pc:sldMk cId="1057794292" sldId="381"/>
            <ac:spMk id="3" creationId="{114EA4E8-068E-6891-3CA4-2D867FB825C7}"/>
          </ac:spMkLst>
        </pc:spChg>
      </pc:sldChg>
      <pc:sldChg chg="modSp new mod">
        <pc:chgData name="Alessandro Carrega" userId="aad2c8b9-e6be-4150-b5bc-cbfa57d8782b" providerId="ADAL" clId="{3FAE67BE-79A8-C241-A9E8-EA544C86F7BF}" dt="2022-12-14T10:10:08.110" v="610" actId="404"/>
        <pc:sldMkLst>
          <pc:docMk/>
          <pc:sldMk cId="742394567" sldId="382"/>
        </pc:sldMkLst>
        <pc:spChg chg="mod">
          <ac:chgData name="Alessandro Carrega" userId="aad2c8b9-e6be-4150-b5bc-cbfa57d8782b" providerId="ADAL" clId="{3FAE67BE-79A8-C241-A9E8-EA544C86F7BF}" dt="2022-12-14T10:10:08.110" v="610" actId="404"/>
          <ac:spMkLst>
            <pc:docMk/>
            <pc:sldMk cId="742394567" sldId="382"/>
            <ac:spMk id="2" creationId="{BD413E14-FE9E-A706-259E-196B88120F76}"/>
          </ac:spMkLst>
        </pc:spChg>
        <pc:spChg chg="mod">
          <ac:chgData name="Alessandro Carrega" userId="aad2c8b9-e6be-4150-b5bc-cbfa57d8782b" providerId="ADAL" clId="{3FAE67BE-79A8-C241-A9E8-EA544C86F7BF}" dt="2022-12-14T10:09:40.348" v="564" actId="20577"/>
          <ac:spMkLst>
            <pc:docMk/>
            <pc:sldMk cId="742394567" sldId="382"/>
            <ac:spMk id="3" creationId="{7EFD872F-3A23-C949-0977-638ACCC5CC22}"/>
          </ac:spMkLst>
        </pc:spChg>
      </pc:sldChg>
      <pc:sldChg chg="new del">
        <pc:chgData name="Alessandro Carrega" userId="aad2c8b9-e6be-4150-b5bc-cbfa57d8782b" providerId="ADAL" clId="{3FAE67BE-79A8-C241-A9E8-EA544C86F7BF}" dt="2022-12-05T21:04:39.561" v="489" actId="680"/>
        <pc:sldMkLst>
          <pc:docMk/>
          <pc:sldMk cId="2989705961" sldId="382"/>
        </pc:sldMkLst>
      </pc:sldChg>
      <pc:sldChg chg="modSp new mod">
        <pc:chgData name="Alessandro Carrega" userId="aad2c8b9-e6be-4150-b5bc-cbfa57d8782b" providerId="ADAL" clId="{3FAE67BE-79A8-C241-A9E8-EA544C86F7BF}" dt="2022-12-14T10:12:03.077" v="664" actId="404"/>
        <pc:sldMkLst>
          <pc:docMk/>
          <pc:sldMk cId="3029560713" sldId="383"/>
        </pc:sldMkLst>
        <pc:spChg chg="mod">
          <ac:chgData name="Alessandro Carrega" userId="aad2c8b9-e6be-4150-b5bc-cbfa57d8782b" providerId="ADAL" clId="{3FAE67BE-79A8-C241-A9E8-EA544C86F7BF}" dt="2022-12-14T10:12:03.077" v="664" actId="404"/>
          <ac:spMkLst>
            <pc:docMk/>
            <pc:sldMk cId="3029560713" sldId="383"/>
            <ac:spMk id="2" creationId="{F282D456-A46B-03FA-57D5-1987C471B5D9}"/>
          </ac:spMkLst>
        </pc:spChg>
        <pc:spChg chg="mod">
          <ac:chgData name="Alessandro Carrega" userId="aad2c8b9-e6be-4150-b5bc-cbfa57d8782b" providerId="ADAL" clId="{3FAE67BE-79A8-C241-A9E8-EA544C86F7BF}" dt="2022-12-14T10:11:43.638" v="660" actId="20577"/>
          <ac:spMkLst>
            <pc:docMk/>
            <pc:sldMk cId="3029560713" sldId="383"/>
            <ac:spMk id="3" creationId="{0963D798-CF74-9037-7EF3-6294E750201A}"/>
          </ac:spMkLst>
        </pc:spChg>
      </pc:sldChg>
      <pc:sldChg chg="addSp delSp modSp new mod">
        <pc:chgData name="Alessandro Carrega" userId="aad2c8b9-e6be-4150-b5bc-cbfa57d8782b" providerId="ADAL" clId="{3FAE67BE-79A8-C241-A9E8-EA544C86F7BF}" dt="2022-12-14T10:18:22.668" v="685" actId="404"/>
        <pc:sldMkLst>
          <pc:docMk/>
          <pc:sldMk cId="2800481219" sldId="384"/>
        </pc:sldMkLst>
        <pc:spChg chg="mod">
          <ac:chgData name="Alessandro Carrega" userId="aad2c8b9-e6be-4150-b5bc-cbfa57d8782b" providerId="ADAL" clId="{3FAE67BE-79A8-C241-A9E8-EA544C86F7BF}" dt="2022-12-14T10:18:22.668" v="685" actId="404"/>
          <ac:spMkLst>
            <pc:docMk/>
            <pc:sldMk cId="2800481219" sldId="384"/>
            <ac:spMk id="2" creationId="{A422E77E-C111-961F-E36F-A62F53428B19}"/>
          </ac:spMkLst>
        </pc:spChg>
        <pc:spChg chg="del">
          <ac:chgData name="Alessandro Carrega" userId="aad2c8b9-e6be-4150-b5bc-cbfa57d8782b" providerId="ADAL" clId="{3FAE67BE-79A8-C241-A9E8-EA544C86F7BF}" dt="2022-12-14T10:16:19.723" v="666"/>
          <ac:spMkLst>
            <pc:docMk/>
            <pc:sldMk cId="2800481219" sldId="384"/>
            <ac:spMk id="3" creationId="{3BFFBD6F-0642-6B68-F032-94BAE70E45C0}"/>
          </ac:spMkLst>
        </pc:spChg>
        <pc:spChg chg="add del mod">
          <ac:chgData name="Alessandro Carrega" userId="aad2c8b9-e6be-4150-b5bc-cbfa57d8782b" providerId="ADAL" clId="{3FAE67BE-79A8-C241-A9E8-EA544C86F7BF}" dt="2022-12-14T10:17:26.008" v="675" actId="478"/>
          <ac:spMkLst>
            <pc:docMk/>
            <pc:sldMk cId="2800481219" sldId="384"/>
            <ac:spMk id="6" creationId="{B9930FB8-1A1D-AEBE-D8B6-797546F5477B}"/>
          </ac:spMkLst>
        </pc:spChg>
        <pc:spChg chg="add mod">
          <ac:chgData name="Alessandro Carrega" userId="aad2c8b9-e6be-4150-b5bc-cbfa57d8782b" providerId="ADAL" clId="{3FAE67BE-79A8-C241-A9E8-EA544C86F7BF}" dt="2022-12-14T10:17:41.833" v="681" actId="20577"/>
          <ac:spMkLst>
            <pc:docMk/>
            <pc:sldMk cId="2800481219" sldId="384"/>
            <ac:spMk id="7" creationId="{DA5B70FF-5505-8D8B-7A88-E89A46EB3461}"/>
          </ac:spMkLst>
        </pc:spChg>
        <pc:picChg chg="add mod">
          <ac:chgData name="Alessandro Carrega" userId="aad2c8b9-e6be-4150-b5bc-cbfa57d8782b" providerId="ADAL" clId="{3FAE67BE-79A8-C241-A9E8-EA544C86F7BF}" dt="2022-12-14T10:16:27.996" v="670" actId="1076"/>
          <ac:picMkLst>
            <pc:docMk/>
            <pc:sldMk cId="2800481219" sldId="384"/>
            <ac:picMk id="4" creationId="{B540A549-FC71-AB70-1F88-A5A1B10C2CB5}"/>
          </ac:picMkLst>
        </pc:picChg>
      </pc:sldChg>
      <pc:sldChg chg="new del">
        <pc:chgData name="Alessandro Carrega" userId="aad2c8b9-e6be-4150-b5bc-cbfa57d8782b" providerId="ADAL" clId="{3FAE67BE-79A8-C241-A9E8-EA544C86F7BF}" dt="2022-12-14T10:20:57.762" v="688" actId="2696"/>
        <pc:sldMkLst>
          <pc:docMk/>
          <pc:sldMk cId="3353050969" sldId="385"/>
        </pc:sldMkLst>
      </pc:sldChg>
      <pc:sldChg chg="addSp delSp modSp add mod">
        <pc:chgData name="Alessandro Carrega" userId="aad2c8b9-e6be-4150-b5bc-cbfa57d8782b" providerId="ADAL" clId="{3FAE67BE-79A8-C241-A9E8-EA544C86F7BF}" dt="2022-12-14T10:21:52.020" v="695"/>
        <pc:sldMkLst>
          <pc:docMk/>
          <pc:sldMk cId="1991910231" sldId="386"/>
        </pc:sldMkLst>
        <pc:spChg chg="add del mod">
          <ac:chgData name="Alessandro Carrega" userId="aad2c8b9-e6be-4150-b5bc-cbfa57d8782b" providerId="ADAL" clId="{3FAE67BE-79A8-C241-A9E8-EA544C86F7BF}" dt="2022-12-14T10:21:03.822" v="690"/>
          <ac:spMkLst>
            <pc:docMk/>
            <pc:sldMk cId="1991910231" sldId="386"/>
            <ac:spMk id="5" creationId="{556BCF0A-EF35-9AAF-5336-99AB45AC49FE}"/>
          </ac:spMkLst>
        </pc:spChg>
        <pc:spChg chg="mod">
          <ac:chgData name="Alessandro Carrega" userId="aad2c8b9-e6be-4150-b5bc-cbfa57d8782b" providerId="ADAL" clId="{3FAE67BE-79A8-C241-A9E8-EA544C86F7BF}" dt="2022-12-14T10:21:52.020" v="695"/>
          <ac:spMkLst>
            <pc:docMk/>
            <pc:sldMk cId="1991910231" sldId="386"/>
            <ac:spMk id="7" creationId="{DA5B70FF-5505-8D8B-7A88-E89A46EB3461}"/>
          </ac:spMkLst>
        </pc:spChg>
        <pc:picChg chg="del">
          <ac:chgData name="Alessandro Carrega" userId="aad2c8b9-e6be-4150-b5bc-cbfa57d8782b" providerId="ADAL" clId="{3FAE67BE-79A8-C241-A9E8-EA544C86F7BF}" dt="2022-12-14T10:21:00.522" v="689" actId="478"/>
          <ac:picMkLst>
            <pc:docMk/>
            <pc:sldMk cId="1991910231" sldId="386"/>
            <ac:picMk id="4" creationId="{B540A549-FC71-AB70-1F88-A5A1B10C2CB5}"/>
          </ac:picMkLst>
        </pc:picChg>
        <pc:picChg chg="add mod">
          <ac:chgData name="Alessandro Carrega" userId="aad2c8b9-e6be-4150-b5bc-cbfa57d8782b" providerId="ADAL" clId="{3FAE67BE-79A8-C241-A9E8-EA544C86F7BF}" dt="2022-12-14T10:21:13.854" v="694" actId="1076"/>
          <ac:picMkLst>
            <pc:docMk/>
            <pc:sldMk cId="1991910231" sldId="386"/>
            <ac:picMk id="6" creationId="{7E09D086-22EE-E1AA-E44E-A8DF9CAB5595}"/>
          </ac:picMkLst>
        </pc:picChg>
      </pc:sldChg>
      <pc:sldChg chg="addSp delSp modSp add mod">
        <pc:chgData name="Alessandro Carrega" userId="aad2c8b9-e6be-4150-b5bc-cbfa57d8782b" providerId="ADAL" clId="{3FAE67BE-79A8-C241-A9E8-EA544C86F7BF}" dt="2022-12-14T10:24:53.867" v="711" actId="404"/>
        <pc:sldMkLst>
          <pc:docMk/>
          <pc:sldMk cId="2331040812" sldId="387"/>
        </pc:sldMkLst>
        <pc:spChg chg="mod">
          <ac:chgData name="Alessandro Carrega" userId="aad2c8b9-e6be-4150-b5bc-cbfa57d8782b" providerId="ADAL" clId="{3FAE67BE-79A8-C241-A9E8-EA544C86F7BF}" dt="2022-12-14T10:24:53.867" v="711" actId="404"/>
          <ac:spMkLst>
            <pc:docMk/>
            <pc:sldMk cId="2331040812" sldId="387"/>
            <ac:spMk id="2" creationId="{A422E77E-C111-961F-E36F-A62F53428B19}"/>
          </ac:spMkLst>
        </pc:spChg>
        <pc:spChg chg="add del mod">
          <ac:chgData name="Alessandro Carrega" userId="aad2c8b9-e6be-4150-b5bc-cbfa57d8782b" providerId="ADAL" clId="{3FAE67BE-79A8-C241-A9E8-EA544C86F7BF}" dt="2022-12-14T10:23:52.524" v="698"/>
          <ac:spMkLst>
            <pc:docMk/>
            <pc:sldMk cId="2331040812" sldId="387"/>
            <ac:spMk id="4" creationId="{28AA0E98-7E91-F1C8-3A47-A97E38641515}"/>
          </ac:spMkLst>
        </pc:spChg>
        <pc:spChg chg="del">
          <ac:chgData name="Alessandro Carrega" userId="aad2c8b9-e6be-4150-b5bc-cbfa57d8782b" providerId="ADAL" clId="{3FAE67BE-79A8-C241-A9E8-EA544C86F7BF}" dt="2022-12-14T10:24:00.721" v="702" actId="478"/>
          <ac:spMkLst>
            <pc:docMk/>
            <pc:sldMk cId="2331040812" sldId="387"/>
            <ac:spMk id="7" creationId="{DA5B70FF-5505-8D8B-7A88-E89A46EB3461}"/>
          </ac:spMkLst>
        </pc:spChg>
        <pc:spChg chg="add del mod">
          <ac:chgData name="Alessandro Carrega" userId="aad2c8b9-e6be-4150-b5bc-cbfa57d8782b" providerId="ADAL" clId="{3FAE67BE-79A8-C241-A9E8-EA544C86F7BF}" dt="2022-12-14T10:24:40.919" v="706" actId="22"/>
          <ac:spMkLst>
            <pc:docMk/>
            <pc:sldMk cId="2331040812" sldId="387"/>
            <ac:spMk id="9" creationId="{B2558A65-A56D-F897-6397-D12A661BECD4}"/>
          </ac:spMkLst>
        </pc:spChg>
        <pc:picChg chg="add mod">
          <ac:chgData name="Alessandro Carrega" userId="aad2c8b9-e6be-4150-b5bc-cbfa57d8782b" providerId="ADAL" clId="{3FAE67BE-79A8-C241-A9E8-EA544C86F7BF}" dt="2022-12-14T10:23:58.224" v="701" actId="1076"/>
          <ac:picMkLst>
            <pc:docMk/>
            <pc:sldMk cId="2331040812" sldId="387"/>
            <ac:picMk id="5" creationId="{9A3236AC-850A-78EE-5BFF-DF762DD5B1FB}"/>
          </ac:picMkLst>
        </pc:picChg>
        <pc:picChg chg="del">
          <ac:chgData name="Alessandro Carrega" userId="aad2c8b9-e6be-4150-b5bc-cbfa57d8782b" providerId="ADAL" clId="{3FAE67BE-79A8-C241-A9E8-EA544C86F7BF}" dt="2022-12-14T10:22:06.368" v="697" actId="478"/>
          <ac:picMkLst>
            <pc:docMk/>
            <pc:sldMk cId="2331040812" sldId="387"/>
            <ac:picMk id="6" creationId="{7E09D086-22EE-E1AA-E44E-A8DF9CAB5595}"/>
          </ac:picMkLst>
        </pc:picChg>
      </pc:sldChg>
      <pc:sldChg chg="addSp delSp modSp new mod">
        <pc:chgData name="Alessandro Carrega" userId="aad2c8b9-e6be-4150-b5bc-cbfa57d8782b" providerId="ADAL" clId="{3FAE67BE-79A8-C241-A9E8-EA544C86F7BF}" dt="2022-12-14T18:04:52.369" v="1307" actId="948"/>
        <pc:sldMkLst>
          <pc:docMk/>
          <pc:sldMk cId="43660832" sldId="388"/>
        </pc:sldMkLst>
        <pc:spChg chg="mod">
          <ac:chgData name="Alessandro Carrega" userId="aad2c8b9-e6be-4150-b5bc-cbfa57d8782b" providerId="ADAL" clId="{3FAE67BE-79A8-C241-A9E8-EA544C86F7BF}" dt="2022-12-14T18:04:52.369" v="1307" actId="948"/>
          <ac:spMkLst>
            <pc:docMk/>
            <pc:sldMk cId="43660832" sldId="388"/>
            <ac:spMk id="2" creationId="{9D3F2486-F29B-F628-0912-9DAC0092F965}"/>
          </ac:spMkLst>
        </pc:spChg>
        <pc:spChg chg="mod">
          <ac:chgData name="Alessandro Carrega" userId="aad2c8b9-e6be-4150-b5bc-cbfa57d8782b" providerId="ADAL" clId="{3FAE67BE-79A8-C241-A9E8-EA544C86F7BF}" dt="2022-12-14T10:29:04.211" v="821" actId="27636"/>
          <ac:spMkLst>
            <pc:docMk/>
            <pc:sldMk cId="43660832" sldId="388"/>
            <ac:spMk id="3" creationId="{FBAAC3F7-DCE4-4BCC-A386-60E60DA1F366}"/>
          </ac:spMkLst>
        </pc:spChg>
        <pc:picChg chg="add del mod">
          <ac:chgData name="Alessandro Carrega" userId="aad2c8b9-e6be-4150-b5bc-cbfa57d8782b" providerId="ADAL" clId="{3FAE67BE-79A8-C241-A9E8-EA544C86F7BF}" dt="2022-12-14T18:00:39.048" v="1287" actId="478"/>
          <ac:picMkLst>
            <pc:docMk/>
            <pc:sldMk cId="43660832" sldId="388"/>
            <ac:picMk id="4" creationId="{B4776C14-0332-AC35-4D4D-DFC178ED02E3}"/>
          </ac:picMkLst>
        </pc:picChg>
        <pc:picChg chg="add del mod">
          <ac:chgData name="Alessandro Carrega" userId="aad2c8b9-e6be-4150-b5bc-cbfa57d8782b" providerId="ADAL" clId="{3FAE67BE-79A8-C241-A9E8-EA544C86F7BF}" dt="2022-12-14T18:02:32.603" v="1291" actId="478"/>
          <ac:picMkLst>
            <pc:docMk/>
            <pc:sldMk cId="43660832" sldId="388"/>
            <ac:picMk id="5" creationId="{FF44711B-AE1A-DCE0-CF60-E007A397B2B2}"/>
          </ac:picMkLst>
        </pc:picChg>
      </pc:sldChg>
      <pc:sldChg chg="addSp delSp modSp add mod">
        <pc:chgData name="Alessandro Carrega" userId="aad2c8b9-e6be-4150-b5bc-cbfa57d8782b" providerId="ADAL" clId="{3FAE67BE-79A8-C241-A9E8-EA544C86F7BF}" dt="2022-12-14T18:05:39.360" v="1323" actId="20577"/>
        <pc:sldMkLst>
          <pc:docMk/>
          <pc:sldMk cId="1755106783" sldId="389"/>
        </pc:sldMkLst>
        <pc:spChg chg="mod">
          <ac:chgData name="Alessandro Carrega" userId="aad2c8b9-e6be-4150-b5bc-cbfa57d8782b" providerId="ADAL" clId="{3FAE67BE-79A8-C241-A9E8-EA544C86F7BF}" dt="2022-12-14T18:05:39.360" v="1323" actId="20577"/>
          <ac:spMkLst>
            <pc:docMk/>
            <pc:sldMk cId="1755106783" sldId="389"/>
            <ac:spMk id="2" creationId="{9D3F2486-F29B-F628-0912-9DAC0092F965}"/>
          </ac:spMkLst>
        </pc:spChg>
        <pc:spChg chg="mod">
          <ac:chgData name="Alessandro Carrega" userId="aad2c8b9-e6be-4150-b5bc-cbfa57d8782b" providerId="ADAL" clId="{3FAE67BE-79A8-C241-A9E8-EA544C86F7BF}" dt="2022-12-14T10:32:21.459" v="913" actId="20577"/>
          <ac:spMkLst>
            <pc:docMk/>
            <pc:sldMk cId="1755106783" sldId="389"/>
            <ac:spMk id="3" creationId="{FBAAC3F7-DCE4-4BCC-A386-60E60DA1F366}"/>
          </ac:spMkLst>
        </pc:spChg>
        <pc:picChg chg="add del mod">
          <ac:chgData name="Alessandro Carrega" userId="aad2c8b9-e6be-4150-b5bc-cbfa57d8782b" providerId="ADAL" clId="{3FAE67BE-79A8-C241-A9E8-EA544C86F7BF}" dt="2022-12-14T17:56:53.337" v="1263" actId="478"/>
          <ac:picMkLst>
            <pc:docMk/>
            <pc:sldMk cId="1755106783" sldId="389"/>
            <ac:picMk id="5" creationId="{E124D652-65FF-412A-F3E8-90B80B600C67}"/>
          </ac:picMkLst>
        </pc:picChg>
        <pc:picChg chg="add del mod">
          <ac:chgData name="Alessandro Carrega" userId="aad2c8b9-e6be-4150-b5bc-cbfa57d8782b" providerId="ADAL" clId="{3FAE67BE-79A8-C241-A9E8-EA544C86F7BF}" dt="2022-12-14T17:56:51.831" v="1262"/>
          <ac:picMkLst>
            <pc:docMk/>
            <pc:sldMk cId="1755106783" sldId="389"/>
            <ac:picMk id="6" creationId="{51904127-E290-D4DF-DD90-68C6F18FD9B6}"/>
          </ac:picMkLst>
        </pc:picChg>
        <pc:picChg chg="add del mod">
          <ac:chgData name="Alessandro Carrega" userId="aad2c8b9-e6be-4150-b5bc-cbfa57d8782b" providerId="ADAL" clId="{3FAE67BE-79A8-C241-A9E8-EA544C86F7BF}" dt="2022-12-14T17:57:35.541" v="1274" actId="478"/>
          <ac:picMkLst>
            <pc:docMk/>
            <pc:sldMk cId="1755106783" sldId="389"/>
            <ac:picMk id="7" creationId="{03F8C1E6-13D4-D81A-CF6D-42E13FD40F46}"/>
          </ac:picMkLst>
        </pc:picChg>
        <pc:picChg chg="add del mod">
          <ac:chgData name="Alessandro Carrega" userId="aad2c8b9-e6be-4150-b5bc-cbfa57d8782b" providerId="ADAL" clId="{3FAE67BE-79A8-C241-A9E8-EA544C86F7BF}" dt="2022-12-14T17:58:14.413" v="1279" actId="21"/>
          <ac:picMkLst>
            <pc:docMk/>
            <pc:sldMk cId="1755106783" sldId="389"/>
            <ac:picMk id="9" creationId="{BAC98063-085F-E6BF-4445-4EBE5996FDA9}"/>
          </ac:picMkLst>
        </pc:picChg>
      </pc:sldChg>
      <pc:sldChg chg="modSp add mod">
        <pc:chgData name="Alessandro Carrega" userId="aad2c8b9-e6be-4150-b5bc-cbfa57d8782b" providerId="ADAL" clId="{3FAE67BE-79A8-C241-A9E8-EA544C86F7BF}" dt="2022-12-14T21:14:06.321" v="1939" actId="948"/>
        <pc:sldMkLst>
          <pc:docMk/>
          <pc:sldMk cId="1948834191" sldId="390"/>
        </pc:sldMkLst>
        <pc:spChg chg="mod">
          <ac:chgData name="Alessandro Carrega" userId="aad2c8b9-e6be-4150-b5bc-cbfa57d8782b" providerId="ADAL" clId="{3FAE67BE-79A8-C241-A9E8-EA544C86F7BF}" dt="2022-12-14T21:14:06.321" v="1939" actId="948"/>
          <ac:spMkLst>
            <pc:docMk/>
            <pc:sldMk cId="1948834191" sldId="390"/>
            <ac:spMk id="2" creationId="{9D3F2486-F29B-F628-0912-9DAC0092F965}"/>
          </ac:spMkLst>
        </pc:spChg>
        <pc:spChg chg="mod">
          <ac:chgData name="Alessandro Carrega" userId="aad2c8b9-e6be-4150-b5bc-cbfa57d8782b" providerId="ADAL" clId="{3FAE67BE-79A8-C241-A9E8-EA544C86F7BF}" dt="2022-12-14T21:08:09.461" v="1756" actId="20577"/>
          <ac:spMkLst>
            <pc:docMk/>
            <pc:sldMk cId="1948834191" sldId="390"/>
            <ac:spMk id="3" creationId="{FBAAC3F7-DCE4-4BCC-A386-60E60DA1F366}"/>
          </ac:spMkLst>
        </pc:spChg>
      </pc:sldChg>
      <pc:sldChg chg="modSp add mod ord">
        <pc:chgData name="Alessandro Carrega" userId="aad2c8b9-e6be-4150-b5bc-cbfa57d8782b" providerId="ADAL" clId="{3FAE67BE-79A8-C241-A9E8-EA544C86F7BF}" dt="2022-12-14T21:05:04.600" v="1696" actId="948"/>
        <pc:sldMkLst>
          <pc:docMk/>
          <pc:sldMk cId="3231184381" sldId="391"/>
        </pc:sldMkLst>
        <pc:spChg chg="mod">
          <ac:chgData name="Alessandro Carrega" userId="aad2c8b9-e6be-4150-b5bc-cbfa57d8782b" providerId="ADAL" clId="{3FAE67BE-79A8-C241-A9E8-EA544C86F7BF}" dt="2022-12-14T21:05:04.600" v="1696" actId="948"/>
          <ac:spMkLst>
            <pc:docMk/>
            <pc:sldMk cId="3231184381" sldId="391"/>
            <ac:spMk id="2" creationId="{9D3F2486-F29B-F628-0912-9DAC0092F965}"/>
          </ac:spMkLst>
        </pc:spChg>
        <pc:spChg chg="mod">
          <ac:chgData name="Alessandro Carrega" userId="aad2c8b9-e6be-4150-b5bc-cbfa57d8782b" providerId="ADAL" clId="{3FAE67BE-79A8-C241-A9E8-EA544C86F7BF}" dt="2022-12-14T20:55:00.209" v="1522" actId="15"/>
          <ac:spMkLst>
            <pc:docMk/>
            <pc:sldMk cId="3231184381" sldId="391"/>
            <ac:spMk id="3" creationId="{FBAAC3F7-DCE4-4BCC-A386-60E60DA1F366}"/>
          </ac:spMkLst>
        </pc:spChg>
      </pc:sldChg>
      <pc:sldChg chg="modSp add mod">
        <pc:chgData name="Alessandro Carrega" userId="aad2c8b9-e6be-4150-b5bc-cbfa57d8782b" providerId="ADAL" clId="{3FAE67BE-79A8-C241-A9E8-EA544C86F7BF}" dt="2022-12-14T21:21:27.041" v="2086" actId="179"/>
        <pc:sldMkLst>
          <pc:docMk/>
          <pc:sldMk cId="3654308868" sldId="392"/>
        </pc:sldMkLst>
        <pc:spChg chg="mod">
          <ac:chgData name="Alessandro Carrega" userId="aad2c8b9-e6be-4150-b5bc-cbfa57d8782b" providerId="ADAL" clId="{3FAE67BE-79A8-C241-A9E8-EA544C86F7BF}" dt="2022-12-14T21:21:27.041" v="2086" actId="179"/>
          <ac:spMkLst>
            <pc:docMk/>
            <pc:sldMk cId="3654308868" sldId="392"/>
            <ac:spMk id="2" creationId="{9D3F2486-F29B-F628-0912-9DAC0092F965}"/>
          </ac:spMkLst>
        </pc:spChg>
        <pc:spChg chg="mod">
          <ac:chgData name="Alessandro Carrega" userId="aad2c8b9-e6be-4150-b5bc-cbfa57d8782b" providerId="ADAL" clId="{3FAE67BE-79A8-C241-A9E8-EA544C86F7BF}" dt="2022-12-14T21:18:51.551" v="2034" actId="6549"/>
          <ac:spMkLst>
            <pc:docMk/>
            <pc:sldMk cId="3654308868" sldId="392"/>
            <ac:spMk id="3" creationId="{FBAAC3F7-DCE4-4BCC-A386-60E60DA1F366}"/>
          </ac:spMkLst>
        </pc:spChg>
      </pc:sldChg>
      <pc:sldChg chg="modSp add mod replId">
        <pc:chgData name="Alessandro Carrega" userId="aad2c8b9-e6be-4150-b5bc-cbfa57d8782b" providerId="ADAL" clId="{3FAE67BE-79A8-C241-A9E8-EA544C86F7BF}" dt="2022-12-14T21:24:33.472" v="2177" actId="179"/>
        <pc:sldMkLst>
          <pc:docMk/>
          <pc:sldMk cId="2948912151" sldId="393"/>
        </pc:sldMkLst>
        <pc:spChg chg="mod">
          <ac:chgData name="Alessandro Carrega" userId="aad2c8b9-e6be-4150-b5bc-cbfa57d8782b" providerId="ADAL" clId="{3FAE67BE-79A8-C241-A9E8-EA544C86F7BF}" dt="2022-12-14T21:24:33.472" v="2177" actId="179"/>
          <ac:spMkLst>
            <pc:docMk/>
            <pc:sldMk cId="2948912151" sldId="393"/>
            <ac:spMk id="2" creationId="{9D3F2486-F29B-F628-0912-9DAC0092F965}"/>
          </ac:spMkLst>
        </pc:spChg>
        <pc:spChg chg="mod">
          <ac:chgData name="Alessandro Carrega" userId="aad2c8b9-e6be-4150-b5bc-cbfa57d8782b" providerId="ADAL" clId="{3FAE67BE-79A8-C241-A9E8-EA544C86F7BF}" dt="2022-12-14T21:23:56.183" v="2162" actId="27636"/>
          <ac:spMkLst>
            <pc:docMk/>
            <pc:sldMk cId="2948912151" sldId="393"/>
            <ac:spMk id="3" creationId="{FBAAC3F7-DCE4-4BCC-A386-60E60DA1F366}"/>
          </ac:spMkLst>
        </pc:spChg>
      </pc:sldChg>
      <pc:sldChg chg="addSp delSp modSp add mod">
        <pc:chgData name="Alessandro Carrega" userId="aad2c8b9-e6be-4150-b5bc-cbfa57d8782b" providerId="ADAL" clId="{3FAE67BE-79A8-C241-A9E8-EA544C86F7BF}" dt="2022-12-14T18:05:15.589" v="1315" actId="20577"/>
        <pc:sldMkLst>
          <pc:docMk/>
          <pc:sldMk cId="3907774368" sldId="394"/>
        </pc:sldMkLst>
        <pc:spChg chg="mod">
          <ac:chgData name="Alessandro Carrega" userId="aad2c8b9-e6be-4150-b5bc-cbfa57d8782b" providerId="ADAL" clId="{3FAE67BE-79A8-C241-A9E8-EA544C86F7BF}" dt="2022-12-14T18:05:15.589" v="1315" actId="20577"/>
          <ac:spMkLst>
            <pc:docMk/>
            <pc:sldMk cId="3907774368" sldId="394"/>
            <ac:spMk id="2" creationId="{9D3F2486-F29B-F628-0912-9DAC0092F965}"/>
          </ac:spMkLst>
        </pc:spChg>
        <pc:spChg chg="mod">
          <ac:chgData name="Alessandro Carrega" userId="aad2c8b9-e6be-4150-b5bc-cbfa57d8782b" providerId="ADAL" clId="{3FAE67BE-79A8-C241-A9E8-EA544C86F7BF}" dt="2022-12-14T10:29:55.716" v="834" actId="20577"/>
          <ac:spMkLst>
            <pc:docMk/>
            <pc:sldMk cId="3907774368" sldId="394"/>
            <ac:spMk id="3" creationId="{FBAAC3F7-DCE4-4BCC-A386-60E60DA1F366}"/>
          </ac:spMkLst>
        </pc:spChg>
        <pc:picChg chg="add del mod">
          <ac:chgData name="Alessandro Carrega" userId="aad2c8b9-e6be-4150-b5bc-cbfa57d8782b" providerId="ADAL" clId="{3FAE67BE-79A8-C241-A9E8-EA544C86F7BF}" dt="2022-12-14T17:58:08.784" v="1277" actId="21"/>
          <ac:picMkLst>
            <pc:docMk/>
            <pc:sldMk cId="3907774368" sldId="394"/>
            <ac:picMk id="5" creationId="{295DC8A5-8837-5F0B-2FD7-5FD1AF9462E1}"/>
          </ac:picMkLst>
        </pc:picChg>
        <pc:picChg chg="add del mod">
          <ac:chgData name="Alessandro Carrega" userId="aad2c8b9-e6be-4150-b5bc-cbfa57d8782b" providerId="ADAL" clId="{3FAE67BE-79A8-C241-A9E8-EA544C86F7BF}" dt="2022-12-14T18:00:42.964" v="1288" actId="478"/>
          <ac:picMkLst>
            <pc:docMk/>
            <pc:sldMk cId="3907774368" sldId="394"/>
            <ac:picMk id="6" creationId="{DC60A128-1F01-2C6E-EDB3-716BDF187159}"/>
          </ac:picMkLst>
        </pc:picChg>
        <pc:picChg chg="add del mod">
          <ac:chgData name="Alessandro Carrega" userId="aad2c8b9-e6be-4150-b5bc-cbfa57d8782b" providerId="ADAL" clId="{3FAE67BE-79A8-C241-A9E8-EA544C86F7BF}" dt="2022-12-14T18:02:28.572" v="1290" actId="478"/>
          <ac:picMkLst>
            <pc:docMk/>
            <pc:sldMk cId="3907774368" sldId="394"/>
            <ac:picMk id="7" creationId="{5FBA91A9-325E-7E9F-E659-7E21F36C2430}"/>
          </ac:picMkLst>
        </pc:picChg>
      </pc:sldChg>
      <pc:sldChg chg="modSp add mod">
        <pc:chgData name="Alessandro Carrega" userId="aad2c8b9-e6be-4150-b5bc-cbfa57d8782b" providerId="ADAL" clId="{3FAE67BE-79A8-C241-A9E8-EA544C86F7BF}" dt="2022-12-14T18:05:58.754" v="1328" actId="948"/>
        <pc:sldMkLst>
          <pc:docMk/>
          <pc:sldMk cId="406117084" sldId="395"/>
        </pc:sldMkLst>
        <pc:spChg chg="mod">
          <ac:chgData name="Alessandro Carrega" userId="aad2c8b9-e6be-4150-b5bc-cbfa57d8782b" providerId="ADAL" clId="{3FAE67BE-79A8-C241-A9E8-EA544C86F7BF}" dt="2022-12-14T18:05:58.754" v="1328" actId="948"/>
          <ac:spMkLst>
            <pc:docMk/>
            <pc:sldMk cId="406117084" sldId="395"/>
            <ac:spMk id="2" creationId="{9D3F2486-F29B-F628-0912-9DAC0092F965}"/>
          </ac:spMkLst>
        </pc:spChg>
        <pc:spChg chg="mod">
          <ac:chgData name="Alessandro Carrega" userId="aad2c8b9-e6be-4150-b5bc-cbfa57d8782b" providerId="ADAL" clId="{3FAE67BE-79A8-C241-A9E8-EA544C86F7BF}" dt="2022-12-14T10:32:28.120" v="915" actId="27636"/>
          <ac:spMkLst>
            <pc:docMk/>
            <pc:sldMk cId="406117084" sldId="395"/>
            <ac:spMk id="3" creationId="{FBAAC3F7-DCE4-4BCC-A386-60E60DA1F366}"/>
          </ac:spMkLst>
        </pc:spChg>
      </pc:sldChg>
      <pc:sldChg chg="modSp add mod">
        <pc:chgData name="Alessandro Carrega" userId="aad2c8b9-e6be-4150-b5bc-cbfa57d8782b" providerId="ADAL" clId="{3FAE67BE-79A8-C241-A9E8-EA544C86F7BF}" dt="2022-12-14T18:06:20.406" v="1333" actId="20577"/>
        <pc:sldMkLst>
          <pc:docMk/>
          <pc:sldMk cId="1642197254" sldId="396"/>
        </pc:sldMkLst>
        <pc:spChg chg="mod">
          <ac:chgData name="Alessandro Carrega" userId="aad2c8b9-e6be-4150-b5bc-cbfa57d8782b" providerId="ADAL" clId="{3FAE67BE-79A8-C241-A9E8-EA544C86F7BF}" dt="2022-12-14T18:06:20.406" v="1333" actId="20577"/>
          <ac:spMkLst>
            <pc:docMk/>
            <pc:sldMk cId="1642197254" sldId="396"/>
            <ac:spMk id="2" creationId="{9D3F2486-F29B-F628-0912-9DAC0092F965}"/>
          </ac:spMkLst>
        </pc:spChg>
        <pc:spChg chg="mod">
          <ac:chgData name="Alessandro Carrega" userId="aad2c8b9-e6be-4150-b5bc-cbfa57d8782b" providerId="ADAL" clId="{3FAE67BE-79A8-C241-A9E8-EA544C86F7BF}" dt="2022-12-14T17:42:25.730" v="993" actId="27636"/>
          <ac:spMkLst>
            <pc:docMk/>
            <pc:sldMk cId="1642197254" sldId="396"/>
            <ac:spMk id="3" creationId="{FBAAC3F7-DCE4-4BCC-A386-60E60DA1F366}"/>
          </ac:spMkLst>
        </pc:spChg>
      </pc:sldChg>
      <pc:sldChg chg="addSp delSp modSp add mod">
        <pc:chgData name="Alessandro Carrega" userId="aad2c8b9-e6be-4150-b5bc-cbfa57d8782b" providerId="ADAL" clId="{3FAE67BE-79A8-C241-A9E8-EA544C86F7BF}" dt="2022-12-14T18:06:54.849" v="1339" actId="20577"/>
        <pc:sldMkLst>
          <pc:docMk/>
          <pc:sldMk cId="3630515674" sldId="397"/>
        </pc:sldMkLst>
        <pc:spChg chg="mod">
          <ac:chgData name="Alessandro Carrega" userId="aad2c8b9-e6be-4150-b5bc-cbfa57d8782b" providerId="ADAL" clId="{3FAE67BE-79A8-C241-A9E8-EA544C86F7BF}" dt="2022-12-14T18:06:54.849" v="1339" actId="20577"/>
          <ac:spMkLst>
            <pc:docMk/>
            <pc:sldMk cId="3630515674" sldId="397"/>
            <ac:spMk id="2" creationId="{9D3F2486-F29B-F628-0912-9DAC0092F965}"/>
          </ac:spMkLst>
        </pc:spChg>
        <pc:spChg chg="del mod">
          <ac:chgData name="Alessandro Carrega" userId="aad2c8b9-e6be-4150-b5bc-cbfa57d8782b" providerId="ADAL" clId="{3FAE67BE-79A8-C241-A9E8-EA544C86F7BF}" dt="2022-12-14T17:42:50.607" v="996" actId="1032"/>
          <ac:spMkLst>
            <pc:docMk/>
            <pc:sldMk cId="3630515674" sldId="397"/>
            <ac:spMk id="3" creationId="{FBAAC3F7-DCE4-4BCC-A386-60E60DA1F366}"/>
          </ac:spMkLst>
        </pc:spChg>
        <pc:graphicFrameChg chg="add mod modGraphic">
          <ac:chgData name="Alessandro Carrega" userId="aad2c8b9-e6be-4150-b5bc-cbfa57d8782b" providerId="ADAL" clId="{3FAE67BE-79A8-C241-A9E8-EA544C86F7BF}" dt="2022-12-14T17:47:44.870" v="1149" actId="20577"/>
          <ac:graphicFrameMkLst>
            <pc:docMk/>
            <pc:sldMk cId="3630515674" sldId="397"/>
            <ac:graphicFrameMk id="4" creationId="{50BEDB9C-CBAF-052D-100B-C048EE21F179}"/>
          </ac:graphicFrameMkLst>
        </pc:graphicFrameChg>
      </pc:sldChg>
      <pc:sldChg chg="modSp add mod">
        <pc:chgData name="Alessandro Carrega" userId="aad2c8b9-e6be-4150-b5bc-cbfa57d8782b" providerId="ADAL" clId="{3FAE67BE-79A8-C241-A9E8-EA544C86F7BF}" dt="2022-12-14T18:07:34.261" v="1353" actId="20577"/>
        <pc:sldMkLst>
          <pc:docMk/>
          <pc:sldMk cId="4227544724" sldId="398"/>
        </pc:sldMkLst>
        <pc:spChg chg="mod">
          <ac:chgData name="Alessandro Carrega" userId="aad2c8b9-e6be-4150-b5bc-cbfa57d8782b" providerId="ADAL" clId="{3FAE67BE-79A8-C241-A9E8-EA544C86F7BF}" dt="2022-12-14T18:07:34.261" v="1353" actId="20577"/>
          <ac:spMkLst>
            <pc:docMk/>
            <pc:sldMk cId="4227544724" sldId="398"/>
            <ac:spMk id="2" creationId="{9D3F2486-F29B-F628-0912-9DAC0092F965}"/>
          </ac:spMkLst>
        </pc:spChg>
        <pc:graphicFrameChg chg="mod">
          <ac:chgData name="Alessandro Carrega" userId="aad2c8b9-e6be-4150-b5bc-cbfa57d8782b" providerId="ADAL" clId="{3FAE67BE-79A8-C241-A9E8-EA544C86F7BF}" dt="2022-12-14T17:50:57.707" v="1226" actId="20577"/>
          <ac:graphicFrameMkLst>
            <pc:docMk/>
            <pc:sldMk cId="4227544724" sldId="398"/>
            <ac:graphicFrameMk id="4" creationId="{50BEDB9C-CBAF-052D-100B-C048EE21F179}"/>
          </ac:graphicFrameMkLst>
        </pc:graphicFrameChg>
      </pc:sldChg>
      <pc:sldChg chg="modSp add mod">
        <pc:chgData name="Alessandro Carrega" userId="aad2c8b9-e6be-4150-b5bc-cbfa57d8782b" providerId="ADAL" clId="{3FAE67BE-79A8-C241-A9E8-EA544C86F7BF}" dt="2022-12-14T18:08:15.738" v="1371" actId="948"/>
        <pc:sldMkLst>
          <pc:docMk/>
          <pc:sldMk cId="2819872644" sldId="399"/>
        </pc:sldMkLst>
        <pc:spChg chg="mod">
          <ac:chgData name="Alessandro Carrega" userId="aad2c8b9-e6be-4150-b5bc-cbfa57d8782b" providerId="ADAL" clId="{3FAE67BE-79A8-C241-A9E8-EA544C86F7BF}" dt="2022-12-14T18:08:15.738" v="1371" actId="948"/>
          <ac:spMkLst>
            <pc:docMk/>
            <pc:sldMk cId="2819872644" sldId="399"/>
            <ac:spMk id="2" creationId="{9D3F2486-F29B-F628-0912-9DAC0092F965}"/>
          </ac:spMkLst>
        </pc:spChg>
        <pc:graphicFrameChg chg="mod">
          <ac:chgData name="Alessandro Carrega" userId="aad2c8b9-e6be-4150-b5bc-cbfa57d8782b" providerId="ADAL" clId="{3FAE67BE-79A8-C241-A9E8-EA544C86F7BF}" dt="2022-12-14T17:52:12.144" v="1253" actId="20577"/>
          <ac:graphicFrameMkLst>
            <pc:docMk/>
            <pc:sldMk cId="2819872644" sldId="399"/>
            <ac:graphicFrameMk id="4" creationId="{50BEDB9C-CBAF-052D-100B-C048EE21F179}"/>
          </ac:graphicFrameMkLst>
        </pc:graphicFrameChg>
      </pc:sldChg>
      <pc:sldChg chg="modSp add mod">
        <pc:chgData name="Alessandro Carrega" userId="aad2c8b9-e6be-4150-b5bc-cbfa57d8782b" providerId="ADAL" clId="{3FAE67BE-79A8-C241-A9E8-EA544C86F7BF}" dt="2022-12-14T18:07:56.129" v="1363" actId="20577"/>
        <pc:sldMkLst>
          <pc:docMk/>
          <pc:sldMk cId="3023286043" sldId="400"/>
        </pc:sldMkLst>
        <pc:spChg chg="mod">
          <ac:chgData name="Alessandro Carrega" userId="aad2c8b9-e6be-4150-b5bc-cbfa57d8782b" providerId="ADAL" clId="{3FAE67BE-79A8-C241-A9E8-EA544C86F7BF}" dt="2022-12-14T18:07:56.129" v="1363" actId="20577"/>
          <ac:spMkLst>
            <pc:docMk/>
            <pc:sldMk cId="3023286043" sldId="400"/>
            <ac:spMk id="2" creationId="{9D3F2486-F29B-F628-0912-9DAC0092F965}"/>
          </ac:spMkLst>
        </pc:spChg>
        <pc:graphicFrameChg chg="mod">
          <ac:chgData name="Alessandro Carrega" userId="aad2c8b9-e6be-4150-b5bc-cbfa57d8782b" providerId="ADAL" clId="{3FAE67BE-79A8-C241-A9E8-EA544C86F7BF}" dt="2022-12-14T17:50:50.489" v="1225" actId="113"/>
          <ac:graphicFrameMkLst>
            <pc:docMk/>
            <pc:sldMk cId="3023286043" sldId="400"/>
            <ac:graphicFrameMk id="4" creationId="{50BEDB9C-CBAF-052D-100B-C048EE21F179}"/>
          </ac:graphicFrameMkLst>
        </pc:graphicFrameChg>
      </pc:sldChg>
      <pc:sldChg chg="modSp add mod">
        <pc:chgData name="Alessandro Carrega" userId="aad2c8b9-e6be-4150-b5bc-cbfa57d8782b" providerId="ADAL" clId="{3FAE67BE-79A8-C241-A9E8-EA544C86F7BF}" dt="2022-12-14T21:05:57.008" v="1703" actId="948"/>
        <pc:sldMkLst>
          <pc:docMk/>
          <pc:sldMk cId="330803652" sldId="401"/>
        </pc:sldMkLst>
        <pc:spChg chg="mod">
          <ac:chgData name="Alessandro Carrega" userId="aad2c8b9-e6be-4150-b5bc-cbfa57d8782b" providerId="ADAL" clId="{3FAE67BE-79A8-C241-A9E8-EA544C86F7BF}" dt="2022-12-14T21:05:57.008" v="1703" actId="948"/>
          <ac:spMkLst>
            <pc:docMk/>
            <pc:sldMk cId="330803652" sldId="401"/>
            <ac:spMk id="2" creationId="{9D3F2486-F29B-F628-0912-9DAC0092F965}"/>
          </ac:spMkLst>
        </pc:spChg>
        <pc:spChg chg="mod">
          <ac:chgData name="Alessandro Carrega" userId="aad2c8b9-e6be-4150-b5bc-cbfa57d8782b" providerId="ADAL" clId="{3FAE67BE-79A8-C241-A9E8-EA544C86F7BF}" dt="2022-12-14T20:55:57.680" v="1560" actId="6549"/>
          <ac:spMkLst>
            <pc:docMk/>
            <pc:sldMk cId="330803652" sldId="401"/>
            <ac:spMk id="3" creationId="{FBAAC3F7-DCE4-4BCC-A386-60E60DA1F366}"/>
          </ac:spMkLst>
        </pc:spChg>
      </pc:sldChg>
      <pc:sldChg chg="modSp add del mod">
        <pc:chgData name="Alessandro Carrega" userId="aad2c8b9-e6be-4150-b5bc-cbfa57d8782b" providerId="ADAL" clId="{3FAE67BE-79A8-C241-A9E8-EA544C86F7BF}" dt="2022-12-14T20:53:21.551" v="1480" actId="2696"/>
        <pc:sldMkLst>
          <pc:docMk/>
          <pc:sldMk cId="3306066784" sldId="401"/>
        </pc:sldMkLst>
        <pc:spChg chg="mod">
          <ac:chgData name="Alessandro Carrega" userId="aad2c8b9-e6be-4150-b5bc-cbfa57d8782b" providerId="ADAL" clId="{3FAE67BE-79A8-C241-A9E8-EA544C86F7BF}" dt="2022-12-14T20:52:17.340" v="1476" actId="20577"/>
          <ac:spMkLst>
            <pc:docMk/>
            <pc:sldMk cId="3306066784" sldId="401"/>
            <ac:spMk id="3" creationId="{FBAAC3F7-DCE4-4BCC-A386-60E60DA1F366}"/>
          </ac:spMkLst>
        </pc:spChg>
      </pc:sldChg>
      <pc:sldChg chg="modSp add del mod">
        <pc:chgData name="Alessandro Carrega" userId="aad2c8b9-e6be-4150-b5bc-cbfa57d8782b" providerId="ADAL" clId="{3FAE67BE-79A8-C241-A9E8-EA544C86F7BF}" dt="2022-12-14T20:53:21.551" v="1480" actId="2696"/>
        <pc:sldMkLst>
          <pc:docMk/>
          <pc:sldMk cId="2705810837" sldId="402"/>
        </pc:sldMkLst>
        <pc:spChg chg="mod">
          <ac:chgData name="Alessandro Carrega" userId="aad2c8b9-e6be-4150-b5bc-cbfa57d8782b" providerId="ADAL" clId="{3FAE67BE-79A8-C241-A9E8-EA544C86F7BF}" dt="2022-12-14T20:52:43.923" v="1479" actId="27636"/>
          <ac:spMkLst>
            <pc:docMk/>
            <pc:sldMk cId="2705810837" sldId="402"/>
            <ac:spMk id="3" creationId="{FBAAC3F7-DCE4-4BCC-A386-60E60DA1F366}"/>
          </ac:spMkLst>
        </pc:spChg>
      </pc:sldChg>
      <pc:sldChg chg="modSp add mod">
        <pc:chgData name="Alessandro Carrega" userId="aad2c8b9-e6be-4150-b5bc-cbfa57d8782b" providerId="ADAL" clId="{3FAE67BE-79A8-C241-A9E8-EA544C86F7BF}" dt="2022-12-14T21:06:26.646" v="1710" actId="948"/>
        <pc:sldMkLst>
          <pc:docMk/>
          <pc:sldMk cId="3865190836" sldId="402"/>
        </pc:sldMkLst>
        <pc:spChg chg="mod">
          <ac:chgData name="Alessandro Carrega" userId="aad2c8b9-e6be-4150-b5bc-cbfa57d8782b" providerId="ADAL" clId="{3FAE67BE-79A8-C241-A9E8-EA544C86F7BF}" dt="2022-12-14T21:06:26.646" v="1710" actId="948"/>
          <ac:spMkLst>
            <pc:docMk/>
            <pc:sldMk cId="3865190836" sldId="402"/>
            <ac:spMk id="2" creationId="{9D3F2486-F29B-F628-0912-9DAC0092F965}"/>
          </ac:spMkLst>
        </pc:spChg>
        <pc:spChg chg="mod">
          <ac:chgData name="Alessandro Carrega" userId="aad2c8b9-e6be-4150-b5bc-cbfa57d8782b" providerId="ADAL" clId="{3FAE67BE-79A8-C241-A9E8-EA544C86F7BF}" dt="2022-12-14T21:02:56.772" v="1628" actId="6549"/>
          <ac:spMkLst>
            <pc:docMk/>
            <pc:sldMk cId="3865190836" sldId="402"/>
            <ac:spMk id="3" creationId="{FBAAC3F7-DCE4-4BCC-A386-60E60DA1F366}"/>
          </ac:spMkLst>
        </pc:spChg>
      </pc:sldChg>
      <pc:sldChg chg="modSp add mod">
        <pc:chgData name="Alessandro Carrega" userId="aad2c8b9-e6be-4150-b5bc-cbfa57d8782b" providerId="ADAL" clId="{3FAE67BE-79A8-C241-A9E8-EA544C86F7BF}" dt="2022-12-14T21:07:02.915" v="1729" actId="20577"/>
        <pc:sldMkLst>
          <pc:docMk/>
          <pc:sldMk cId="1872688564" sldId="403"/>
        </pc:sldMkLst>
        <pc:spChg chg="mod">
          <ac:chgData name="Alessandro Carrega" userId="aad2c8b9-e6be-4150-b5bc-cbfa57d8782b" providerId="ADAL" clId="{3FAE67BE-79A8-C241-A9E8-EA544C86F7BF}" dt="2022-12-14T21:07:02.915" v="1729" actId="20577"/>
          <ac:spMkLst>
            <pc:docMk/>
            <pc:sldMk cId="1872688564" sldId="403"/>
            <ac:spMk id="2" creationId="{9D3F2486-F29B-F628-0912-9DAC0092F965}"/>
          </ac:spMkLst>
        </pc:spChg>
        <pc:spChg chg="mod">
          <ac:chgData name="Alessandro Carrega" userId="aad2c8b9-e6be-4150-b5bc-cbfa57d8782b" providerId="ADAL" clId="{3FAE67BE-79A8-C241-A9E8-EA544C86F7BF}" dt="2022-12-14T21:04:14.015" v="1685" actId="20577"/>
          <ac:spMkLst>
            <pc:docMk/>
            <pc:sldMk cId="1872688564" sldId="403"/>
            <ac:spMk id="3" creationId="{FBAAC3F7-DCE4-4BCC-A386-60E60DA1F366}"/>
          </ac:spMkLst>
        </pc:spChg>
      </pc:sldChg>
      <pc:sldChg chg="modSp add mod">
        <pc:chgData name="Alessandro Carrega" userId="aad2c8b9-e6be-4150-b5bc-cbfa57d8782b" providerId="ADAL" clId="{3FAE67BE-79A8-C241-A9E8-EA544C86F7BF}" dt="2022-12-14T21:07:25.173" v="1739" actId="948"/>
        <pc:sldMkLst>
          <pc:docMk/>
          <pc:sldMk cId="2057412759" sldId="404"/>
        </pc:sldMkLst>
        <pc:spChg chg="mod">
          <ac:chgData name="Alessandro Carrega" userId="aad2c8b9-e6be-4150-b5bc-cbfa57d8782b" providerId="ADAL" clId="{3FAE67BE-79A8-C241-A9E8-EA544C86F7BF}" dt="2022-12-14T21:07:25.173" v="1739" actId="948"/>
          <ac:spMkLst>
            <pc:docMk/>
            <pc:sldMk cId="2057412759" sldId="404"/>
            <ac:spMk id="2" creationId="{9D3F2486-F29B-F628-0912-9DAC0092F965}"/>
          </ac:spMkLst>
        </pc:spChg>
        <pc:spChg chg="mod">
          <ac:chgData name="Alessandro Carrega" userId="aad2c8b9-e6be-4150-b5bc-cbfa57d8782b" providerId="ADAL" clId="{3FAE67BE-79A8-C241-A9E8-EA544C86F7BF}" dt="2022-12-14T21:04:32.218" v="1689" actId="15"/>
          <ac:spMkLst>
            <pc:docMk/>
            <pc:sldMk cId="2057412759" sldId="404"/>
            <ac:spMk id="3" creationId="{FBAAC3F7-DCE4-4BCC-A386-60E60DA1F366}"/>
          </ac:spMkLst>
        </pc:spChg>
      </pc:sldChg>
      <pc:sldChg chg="modSp add mod">
        <pc:chgData name="Alessandro Carrega" userId="aad2c8b9-e6be-4150-b5bc-cbfa57d8782b" providerId="ADAL" clId="{3FAE67BE-79A8-C241-A9E8-EA544C86F7BF}" dt="2022-12-14T21:14:25.874" v="1947" actId="179"/>
        <pc:sldMkLst>
          <pc:docMk/>
          <pc:sldMk cId="485584812" sldId="405"/>
        </pc:sldMkLst>
        <pc:spChg chg="mod">
          <ac:chgData name="Alessandro Carrega" userId="aad2c8b9-e6be-4150-b5bc-cbfa57d8782b" providerId="ADAL" clId="{3FAE67BE-79A8-C241-A9E8-EA544C86F7BF}" dt="2022-12-14T21:14:25.874" v="1947" actId="179"/>
          <ac:spMkLst>
            <pc:docMk/>
            <pc:sldMk cId="485584812" sldId="405"/>
            <ac:spMk id="2" creationId="{9D3F2486-F29B-F628-0912-9DAC0092F965}"/>
          </ac:spMkLst>
        </pc:spChg>
        <pc:spChg chg="mod">
          <ac:chgData name="Alessandro Carrega" userId="aad2c8b9-e6be-4150-b5bc-cbfa57d8782b" providerId="ADAL" clId="{3FAE67BE-79A8-C241-A9E8-EA544C86F7BF}" dt="2022-12-14T21:09:12.580" v="1790" actId="20577"/>
          <ac:spMkLst>
            <pc:docMk/>
            <pc:sldMk cId="485584812" sldId="405"/>
            <ac:spMk id="3" creationId="{FBAAC3F7-DCE4-4BCC-A386-60E60DA1F366}"/>
          </ac:spMkLst>
        </pc:spChg>
      </pc:sldChg>
      <pc:sldChg chg="modSp add mod">
        <pc:chgData name="Alessandro Carrega" userId="aad2c8b9-e6be-4150-b5bc-cbfa57d8782b" providerId="ADAL" clId="{3FAE67BE-79A8-C241-A9E8-EA544C86F7BF}" dt="2022-12-14T21:14:43.734" v="1959" actId="179"/>
        <pc:sldMkLst>
          <pc:docMk/>
          <pc:sldMk cId="856677738" sldId="406"/>
        </pc:sldMkLst>
        <pc:spChg chg="mod">
          <ac:chgData name="Alessandro Carrega" userId="aad2c8b9-e6be-4150-b5bc-cbfa57d8782b" providerId="ADAL" clId="{3FAE67BE-79A8-C241-A9E8-EA544C86F7BF}" dt="2022-12-14T21:14:43.734" v="1959" actId="179"/>
          <ac:spMkLst>
            <pc:docMk/>
            <pc:sldMk cId="856677738" sldId="406"/>
            <ac:spMk id="2" creationId="{9D3F2486-F29B-F628-0912-9DAC0092F965}"/>
          </ac:spMkLst>
        </pc:spChg>
        <pc:spChg chg="mod">
          <ac:chgData name="Alessandro Carrega" userId="aad2c8b9-e6be-4150-b5bc-cbfa57d8782b" providerId="ADAL" clId="{3FAE67BE-79A8-C241-A9E8-EA544C86F7BF}" dt="2022-12-14T21:10:19.447" v="1833" actId="20577"/>
          <ac:spMkLst>
            <pc:docMk/>
            <pc:sldMk cId="856677738" sldId="406"/>
            <ac:spMk id="3" creationId="{FBAAC3F7-DCE4-4BCC-A386-60E60DA1F366}"/>
          </ac:spMkLst>
        </pc:spChg>
      </pc:sldChg>
      <pc:sldChg chg="modSp add mod">
        <pc:chgData name="Alessandro Carrega" userId="aad2c8b9-e6be-4150-b5bc-cbfa57d8782b" providerId="ADAL" clId="{3FAE67BE-79A8-C241-A9E8-EA544C86F7BF}" dt="2022-12-14T21:15:01.681" v="1969" actId="179"/>
        <pc:sldMkLst>
          <pc:docMk/>
          <pc:sldMk cId="3561856682" sldId="407"/>
        </pc:sldMkLst>
        <pc:spChg chg="mod">
          <ac:chgData name="Alessandro Carrega" userId="aad2c8b9-e6be-4150-b5bc-cbfa57d8782b" providerId="ADAL" clId="{3FAE67BE-79A8-C241-A9E8-EA544C86F7BF}" dt="2022-12-14T21:15:01.681" v="1969" actId="179"/>
          <ac:spMkLst>
            <pc:docMk/>
            <pc:sldMk cId="3561856682" sldId="407"/>
            <ac:spMk id="2" creationId="{9D3F2486-F29B-F628-0912-9DAC0092F965}"/>
          </ac:spMkLst>
        </pc:spChg>
        <pc:spChg chg="mod">
          <ac:chgData name="Alessandro Carrega" userId="aad2c8b9-e6be-4150-b5bc-cbfa57d8782b" providerId="ADAL" clId="{3FAE67BE-79A8-C241-A9E8-EA544C86F7BF}" dt="2022-12-14T21:11:01.311" v="1871" actId="14"/>
          <ac:spMkLst>
            <pc:docMk/>
            <pc:sldMk cId="3561856682" sldId="407"/>
            <ac:spMk id="3" creationId="{FBAAC3F7-DCE4-4BCC-A386-60E60DA1F366}"/>
          </ac:spMkLst>
        </pc:spChg>
      </pc:sldChg>
      <pc:sldChg chg="modSp add mod">
        <pc:chgData name="Alessandro Carrega" userId="aad2c8b9-e6be-4150-b5bc-cbfa57d8782b" providerId="ADAL" clId="{3FAE67BE-79A8-C241-A9E8-EA544C86F7BF}" dt="2022-12-14T21:16:11.959" v="1989" actId="948"/>
        <pc:sldMkLst>
          <pc:docMk/>
          <pc:sldMk cId="510643189" sldId="408"/>
        </pc:sldMkLst>
        <pc:spChg chg="mod">
          <ac:chgData name="Alessandro Carrega" userId="aad2c8b9-e6be-4150-b5bc-cbfa57d8782b" providerId="ADAL" clId="{3FAE67BE-79A8-C241-A9E8-EA544C86F7BF}" dt="2022-12-14T21:16:11.959" v="1989" actId="948"/>
          <ac:spMkLst>
            <pc:docMk/>
            <pc:sldMk cId="510643189" sldId="408"/>
            <ac:spMk id="2" creationId="{9D3F2486-F29B-F628-0912-9DAC0092F965}"/>
          </ac:spMkLst>
        </pc:spChg>
        <pc:spChg chg="mod">
          <ac:chgData name="Alessandro Carrega" userId="aad2c8b9-e6be-4150-b5bc-cbfa57d8782b" providerId="ADAL" clId="{3FAE67BE-79A8-C241-A9E8-EA544C86F7BF}" dt="2022-12-14T21:13:13.340" v="1926" actId="27636"/>
          <ac:spMkLst>
            <pc:docMk/>
            <pc:sldMk cId="510643189" sldId="408"/>
            <ac:spMk id="3" creationId="{FBAAC3F7-DCE4-4BCC-A386-60E60DA1F366}"/>
          </ac:spMkLst>
        </pc:spChg>
      </pc:sldChg>
      <pc:sldChg chg="modSp add mod">
        <pc:chgData name="Alessandro Carrega" userId="aad2c8b9-e6be-4150-b5bc-cbfa57d8782b" providerId="ADAL" clId="{3FAE67BE-79A8-C241-A9E8-EA544C86F7BF}" dt="2022-12-14T21:16:35.543" v="2001" actId="948"/>
        <pc:sldMkLst>
          <pc:docMk/>
          <pc:sldMk cId="410593598" sldId="409"/>
        </pc:sldMkLst>
        <pc:spChg chg="mod">
          <ac:chgData name="Alessandro Carrega" userId="aad2c8b9-e6be-4150-b5bc-cbfa57d8782b" providerId="ADAL" clId="{3FAE67BE-79A8-C241-A9E8-EA544C86F7BF}" dt="2022-12-14T21:16:35.543" v="2001" actId="948"/>
          <ac:spMkLst>
            <pc:docMk/>
            <pc:sldMk cId="410593598" sldId="409"/>
            <ac:spMk id="2" creationId="{9D3F2486-F29B-F628-0912-9DAC0092F965}"/>
          </ac:spMkLst>
        </pc:spChg>
        <pc:spChg chg="mod">
          <ac:chgData name="Alessandro Carrega" userId="aad2c8b9-e6be-4150-b5bc-cbfa57d8782b" providerId="ADAL" clId="{3FAE67BE-79A8-C241-A9E8-EA544C86F7BF}" dt="2022-12-14T21:13:23.104" v="1930" actId="27636"/>
          <ac:spMkLst>
            <pc:docMk/>
            <pc:sldMk cId="410593598" sldId="409"/>
            <ac:spMk id="3" creationId="{FBAAC3F7-DCE4-4BCC-A386-60E60DA1F366}"/>
          </ac:spMkLst>
        </pc:spChg>
      </pc:sldChg>
      <pc:sldChg chg="modSp add mod">
        <pc:chgData name="Alessandro Carrega" userId="aad2c8b9-e6be-4150-b5bc-cbfa57d8782b" providerId="ADAL" clId="{3FAE67BE-79A8-C241-A9E8-EA544C86F7BF}" dt="2022-12-14T21:21:40.617" v="2097" actId="179"/>
        <pc:sldMkLst>
          <pc:docMk/>
          <pc:sldMk cId="1881662862" sldId="410"/>
        </pc:sldMkLst>
        <pc:spChg chg="mod">
          <ac:chgData name="Alessandro Carrega" userId="aad2c8b9-e6be-4150-b5bc-cbfa57d8782b" providerId="ADAL" clId="{3FAE67BE-79A8-C241-A9E8-EA544C86F7BF}" dt="2022-12-14T21:21:40.617" v="2097" actId="179"/>
          <ac:spMkLst>
            <pc:docMk/>
            <pc:sldMk cId="1881662862" sldId="410"/>
            <ac:spMk id="2" creationId="{9D3F2486-F29B-F628-0912-9DAC0092F965}"/>
          </ac:spMkLst>
        </pc:spChg>
        <pc:spChg chg="mod">
          <ac:chgData name="Alessandro Carrega" userId="aad2c8b9-e6be-4150-b5bc-cbfa57d8782b" providerId="ADAL" clId="{3FAE67BE-79A8-C241-A9E8-EA544C86F7BF}" dt="2022-12-14T21:20:55.449" v="2077" actId="20577"/>
          <ac:spMkLst>
            <pc:docMk/>
            <pc:sldMk cId="1881662862" sldId="410"/>
            <ac:spMk id="3" creationId="{FBAAC3F7-DCE4-4BCC-A386-60E60DA1F366}"/>
          </ac:spMkLst>
        </pc:spChg>
      </pc:sldChg>
      <pc:sldChg chg="modSp add mod">
        <pc:chgData name="Alessandro Carrega" userId="aad2c8b9-e6be-4150-b5bc-cbfa57d8782b" providerId="ADAL" clId="{3FAE67BE-79A8-C241-A9E8-EA544C86F7BF}" dt="2022-12-14T21:21:51.428" v="2104" actId="179"/>
        <pc:sldMkLst>
          <pc:docMk/>
          <pc:sldMk cId="2015929144" sldId="411"/>
        </pc:sldMkLst>
        <pc:spChg chg="mod">
          <ac:chgData name="Alessandro Carrega" userId="aad2c8b9-e6be-4150-b5bc-cbfa57d8782b" providerId="ADAL" clId="{3FAE67BE-79A8-C241-A9E8-EA544C86F7BF}" dt="2022-12-14T21:21:51.428" v="2104" actId="179"/>
          <ac:spMkLst>
            <pc:docMk/>
            <pc:sldMk cId="2015929144" sldId="411"/>
            <ac:spMk id="2" creationId="{9D3F2486-F29B-F628-0912-9DAC0092F965}"/>
          </ac:spMkLst>
        </pc:spChg>
        <pc:spChg chg="mod">
          <ac:chgData name="Alessandro Carrega" userId="aad2c8b9-e6be-4150-b5bc-cbfa57d8782b" providerId="ADAL" clId="{3FAE67BE-79A8-C241-A9E8-EA544C86F7BF}" dt="2022-12-14T21:21:01.093" v="2079" actId="27636"/>
          <ac:spMkLst>
            <pc:docMk/>
            <pc:sldMk cId="2015929144" sldId="411"/>
            <ac:spMk id="3" creationId="{FBAAC3F7-DCE4-4BCC-A386-60E60DA1F366}"/>
          </ac:spMkLst>
        </pc:spChg>
      </pc:sldChg>
      <pc:sldChg chg="modSp add mod ord">
        <pc:chgData name="Alessandro Carrega" userId="aad2c8b9-e6be-4150-b5bc-cbfa57d8782b" providerId="ADAL" clId="{3FAE67BE-79A8-C241-A9E8-EA544C86F7BF}" dt="2022-12-14T21:24:17.239" v="2169" actId="179"/>
        <pc:sldMkLst>
          <pc:docMk/>
          <pc:sldMk cId="61725673" sldId="412"/>
        </pc:sldMkLst>
        <pc:spChg chg="mod">
          <ac:chgData name="Alessandro Carrega" userId="aad2c8b9-e6be-4150-b5bc-cbfa57d8782b" providerId="ADAL" clId="{3FAE67BE-79A8-C241-A9E8-EA544C86F7BF}" dt="2022-12-14T21:24:17.239" v="2169" actId="179"/>
          <ac:spMkLst>
            <pc:docMk/>
            <pc:sldMk cId="61725673" sldId="412"/>
            <ac:spMk id="2" creationId="{9D3F2486-F29B-F628-0912-9DAC0092F965}"/>
          </ac:spMkLst>
        </pc:spChg>
        <pc:spChg chg="mod">
          <ac:chgData name="Alessandro Carrega" userId="aad2c8b9-e6be-4150-b5bc-cbfa57d8782b" providerId="ADAL" clId="{3FAE67BE-79A8-C241-A9E8-EA544C86F7BF}" dt="2022-12-14T21:23:41.874" v="2159" actId="20577"/>
          <ac:spMkLst>
            <pc:docMk/>
            <pc:sldMk cId="61725673" sldId="412"/>
            <ac:spMk id="3" creationId="{FBAAC3F7-DCE4-4BCC-A386-60E60DA1F366}"/>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BC60C47-4AA3-D64C-A639-4D49F273A2C7}" type="doc">
      <dgm:prSet loTypeId="urn:microsoft.com/office/officeart/2005/8/layout/vList5" loCatId="" qsTypeId="urn:microsoft.com/office/officeart/2005/8/quickstyle/simple1" qsCatId="simple" csTypeId="urn:microsoft.com/office/officeart/2005/8/colors/colorful1" csCatId="colorful" phldr="1"/>
      <dgm:spPr/>
      <dgm:t>
        <a:bodyPr/>
        <a:lstStyle/>
        <a:p>
          <a:endParaRPr lang="en-GB"/>
        </a:p>
      </dgm:t>
    </dgm:pt>
    <dgm:pt modelId="{0393C8D3-BB15-CC48-B9BC-2DC0ECD430FE}">
      <dgm:prSet phldrT="[Text]"/>
      <dgm:spPr/>
      <dgm:t>
        <a:bodyPr/>
        <a:lstStyle/>
        <a:p>
          <a:r>
            <a:rPr lang="en-GB" dirty="0"/>
            <a:t>Trust</a:t>
          </a:r>
        </a:p>
      </dgm:t>
    </dgm:pt>
    <dgm:pt modelId="{6062F341-7D7F-8A4C-B905-F0936B6F2256}" type="parTrans" cxnId="{317D320E-9456-DF42-AF67-A5DB1EBD60A3}">
      <dgm:prSet/>
      <dgm:spPr/>
      <dgm:t>
        <a:bodyPr/>
        <a:lstStyle/>
        <a:p>
          <a:endParaRPr lang="en-GB"/>
        </a:p>
      </dgm:t>
    </dgm:pt>
    <dgm:pt modelId="{76613984-7524-F044-8578-B31CED7FEED6}" type="sibTrans" cxnId="{317D320E-9456-DF42-AF67-A5DB1EBD60A3}">
      <dgm:prSet/>
      <dgm:spPr/>
      <dgm:t>
        <a:bodyPr/>
        <a:lstStyle/>
        <a:p>
          <a:endParaRPr lang="en-GB"/>
        </a:p>
      </dgm:t>
    </dgm:pt>
    <dgm:pt modelId="{6E406156-0D42-B64B-9CF4-08ACAAB16652}">
      <dgm:prSet phldrT="[Text]"/>
      <dgm:spPr/>
      <dgm:t>
        <a:bodyPr/>
        <a:lstStyle/>
        <a:p>
          <a:r>
            <a:rPr lang="en-GB" dirty="0"/>
            <a:t>Disclosing data of an individual or organization is a breach of privacy.</a:t>
          </a:r>
        </a:p>
      </dgm:t>
    </dgm:pt>
    <dgm:pt modelId="{A29DF29B-DB3F-CD48-9BCB-42F41EA5D89C}" type="parTrans" cxnId="{10F027C8-F7E3-AE40-B0DF-24F87F26C20A}">
      <dgm:prSet/>
      <dgm:spPr/>
      <dgm:t>
        <a:bodyPr/>
        <a:lstStyle/>
        <a:p>
          <a:endParaRPr lang="en-GB"/>
        </a:p>
      </dgm:t>
    </dgm:pt>
    <dgm:pt modelId="{4CD1ABE4-C179-0540-839F-A0565DBAF128}" type="sibTrans" cxnId="{10F027C8-F7E3-AE40-B0DF-24F87F26C20A}">
      <dgm:prSet/>
      <dgm:spPr/>
      <dgm:t>
        <a:bodyPr/>
        <a:lstStyle/>
        <a:p>
          <a:endParaRPr lang="en-GB"/>
        </a:p>
      </dgm:t>
    </dgm:pt>
    <dgm:pt modelId="{79FC4D5E-A059-344F-9974-A6E1070CD247}">
      <dgm:prSet phldrT="[Text]"/>
      <dgm:spPr/>
      <dgm:t>
        <a:bodyPr/>
        <a:lstStyle/>
        <a:p>
          <a:r>
            <a:rPr lang="en-GB" dirty="0"/>
            <a:t>Various standards every customer can agree to but their concern is to see minimal or zero breaches of privacy at a reasonable scale.</a:t>
          </a:r>
        </a:p>
      </dgm:t>
    </dgm:pt>
    <dgm:pt modelId="{B15E1A6D-34ED-F34B-8DE0-7826B41A91F1}" type="parTrans" cxnId="{7FADCC53-125C-0449-90B4-5045E119DF92}">
      <dgm:prSet/>
      <dgm:spPr/>
      <dgm:t>
        <a:bodyPr/>
        <a:lstStyle/>
        <a:p>
          <a:endParaRPr lang="en-GB"/>
        </a:p>
      </dgm:t>
    </dgm:pt>
    <dgm:pt modelId="{FE36989C-6305-004B-9081-1D70C24915B1}" type="sibTrans" cxnId="{7FADCC53-125C-0449-90B4-5045E119DF92}">
      <dgm:prSet/>
      <dgm:spPr/>
      <dgm:t>
        <a:bodyPr/>
        <a:lstStyle/>
        <a:p>
          <a:endParaRPr lang="en-GB"/>
        </a:p>
      </dgm:t>
    </dgm:pt>
    <dgm:pt modelId="{972A7092-A736-4145-B326-A95FE66B3E78}">
      <dgm:prSet phldrT="[Text]"/>
      <dgm:spPr/>
      <dgm:t>
        <a:bodyPr/>
        <a:lstStyle/>
        <a:p>
          <a:r>
            <a:rPr lang="en-GB" dirty="0"/>
            <a:t>Pivotal role in decreasing or eliminating fear.</a:t>
          </a:r>
        </a:p>
      </dgm:t>
    </dgm:pt>
    <dgm:pt modelId="{504C624F-8874-7441-BDD3-0DCBD4D66D09}" type="parTrans" cxnId="{68A5011C-08B6-1546-BF72-C630BB4C83EA}">
      <dgm:prSet/>
      <dgm:spPr/>
      <dgm:t>
        <a:bodyPr/>
        <a:lstStyle/>
        <a:p>
          <a:endParaRPr lang="en-GB"/>
        </a:p>
      </dgm:t>
    </dgm:pt>
    <dgm:pt modelId="{90097BDA-3454-544E-9606-BC2C1B774903}" type="sibTrans" cxnId="{68A5011C-08B6-1546-BF72-C630BB4C83EA}">
      <dgm:prSet/>
      <dgm:spPr/>
      <dgm:t>
        <a:bodyPr/>
        <a:lstStyle/>
        <a:p>
          <a:endParaRPr lang="en-GB"/>
        </a:p>
      </dgm:t>
    </dgm:pt>
    <dgm:pt modelId="{B6CCBF22-9DC4-0A4D-B59B-DA1B27E2EF07}" type="pres">
      <dgm:prSet presAssocID="{8BC60C47-4AA3-D64C-A639-4D49F273A2C7}" presName="Name0" presStyleCnt="0">
        <dgm:presLayoutVars>
          <dgm:dir/>
          <dgm:animLvl val="lvl"/>
          <dgm:resizeHandles val="exact"/>
        </dgm:presLayoutVars>
      </dgm:prSet>
      <dgm:spPr/>
    </dgm:pt>
    <dgm:pt modelId="{0163C54D-7B81-2246-A6D1-E22C77C00E40}" type="pres">
      <dgm:prSet presAssocID="{0393C8D3-BB15-CC48-B9BC-2DC0ECD430FE}" presName="linNode" presStyleCnt="0"/>
      <dgm:spPr/>
    </dgm:pt>
    <dgm:pt modelId="{DE196C74-0DEE-1946-AFD3-2BBBD80F9F8E}" type="pres">
      <dgm:prSet presAssocID="{0393C8D3-BB15-CC48-B9BC-2DC0ECD430FE}" presName="parentText" presStyleLbl="node1" presStyleIdx="0" presStyleCnt="1">
        <dgm:presLayoutVars>
          <dgm:chMax val="1"/>
          <dgm:bulletEnabled val="1"/>
        </dgm:presLayoutVars>
      </dgm:prSet>
      <dgm:spPr/>
    </dgm:pt>
    <dgm:pt modelId="{28B4FBA4-951C-9E47-9488-BDD6E6965AA8}" type="pres">
      <dgm:prSet presAssocID="{0393C8D3-BB15-CC48-B9BC-2DC0ECD430FE}" presName="descendantText" presStyleLbl="alignAccFollowNode1" presStyleIdx="0" presStyleCnt="1">
        <dgm:presLayoutVars>
          <dgm:bulletEnabled val="1"/>
        </dgm:presLayoutVars>
      </dgm:prSet>
      <dgm:spPr/>
    </dgm:pt>
  </dgm:ptLst>
  <dgm:cxnLst>
    <dgm:cxn modelId="{317D320E-9456-DF42-AF67-A5DB1EBD60A3}" srcId="{8BC60C47-4AA3-D64C-A639-4D49F273A2C7}" destId="{0393C8D3-BB15-CC48-B9BC-2DC0ECD430FE}" srcOrd="0" destOrd="0" parTransId="{6062F341-7D7F-8A4C-B905-F0936B6F2256}" sibTransId="{76613984-7524-F044-8578-B31CED7FEED6}"/>
    <dgm:cxn modelId="{FFC5AF0F-F115-3B49-898C-1428F5C1C64C}" type="presOf" srcId="{0393C8D3-BB15-CC48-B9BC-2DC0ECD430FE}" destId="{DE196C74-0DEE-1946-AFD3-2BBBD80F9F8E}" srcOrd="0" destOrd="0" presId="urn:microsoft.com/office/officeart/2005/8/layout/vList5"/>
    <dgm:cxn modelId="{68A5011C-08B6-1546-BF72-C630BB4C83EA}" srcId="{0393C8D3-BB15-CC48-B9BC-2DC0ECD430FE}" destId="{972A7092-A736-4145-B326-A95FE66B3E78}" srcOrd="1" destOrd="0" parTransId="{504C624F-8874-7441-BDD3-0DCBD4D66D09}" sibTransId="{90097BDA-3454-544E-9606-BC2C1B774903}"/>
    <dgm:cxn modelId="{7FADCC53-125C-0449-90B4-5045E119DF92}" srcId="{0393C8D3-BB15-CC48-B9BC-2DC0ECD430FE}" destId="{79FC4D5E-A059-344F-9974-A6E1070CD247}" srcOrd="2" destOrd="0" parTransId="{B15E1A6D-34ED-F34B-8DE0-7826B41A91F1}" sibTransId="{FE36989C-6305-004B-9081-1D70C24915B1}"/>
    <dgm:cxn modelId="{89D1AB78-1972-3149-83AB-4F532BD7982A}" type="presOf" srcId="{972A7092-A736-4145-B326-A95FE66B3E78}" destId="{28B4FBA4-951C-9E47-9488-BDD6E6965AA8}" srcOrd="0" destOrd="1" presId="urn:microsoft.com/office/officeart/2005/8/layout/vList5"/>
    <dgm:cxn modelId="{210C0685-CE07-7640-9D66-D3EE71B3CD28}" type="presOf" srcId="{79FC4D5E-A059-344F-9974-A6E1070CD247}" destId="{28B4FBA4-951C-9E47-9488-BDD6E6965AA8}" srcOrd="0" destOrd="2" presId="urn:microsoft.com/office/officeart/2005/8/layout/vList5"/>
    <dgm:cxn modelId="{10F027C8-F7E3-AE40-B0DF-24F87F26C20A}" srcId="{0393C8D3-BB15-CC48-B9BC-2DC0ECD430FE}" destId="{6E406156-0D42-B64B-9CF4-08ACAAB16652}" srcOrd="0" destOrd="0" parTransId="{A29DF29B-DB3F-CD48-9BCB-42F41EA5D89C}" sibTransId="{4CD1ABE4-C179-0540-839F-A0565DBAF128}"/>
    <dgm:cxn modelId="{DEF286E8-DCBC-124C-84AE-8771A9C61E95}" type="presOf" srcId="{8BC60C47-4AA3-D64C-A639-4D49F273A2C7}" destId="{B6CCBF22-9DC4-0A4D-B59B-DA1B27E2EF07}" srcOrd="0" destOrd="0" presId="urn:microsoft.com/office/officeart/2005/8/layout/vList5"/>
    <dgm:cxn modelId="{B92F47EF-139B-504C-8249-4A9023FDCB2B}" type="presOf" srcId="{6E406156-0D42-B64B-9CF4-08ACAAB16652}" destId="{28B4FBA4-951C-9E47-9488-BDD6E6965AA8}" srcOrd="0" destOrd="0" presId="urn:microsoft.com/office/officeart/2005/8/layout/vList5"/>
    <dgm:cxn modelId="{B057F3D7-8FB3-0349-948A-B02DCC97E95A}" type="presParOf" srcId="{B6CCBF22-9DC4-0A4D-B59B-DA1B27E2EF07}" destId="{0163C54D-7B81-2246-A6D1-E22C77C00E40}" srcOrd="0" destOrd="0" presId="urn:microsoft.com/office/officeart/2005/8/layout/vList5"/>
    <dgm:cxn modelId="{2734D37F-6CCE-1B45-B944-5B75D40E1C3D}" type="presParOf" srcId="{0163C54D-7B81-2246-A6D1-E22C77C00E40}" destId="{DE196C74-0DEE-1946-AFD3-2BBBD80F9F8E}" srcOrd="0" destOrd="0" presId="urn:microsoft.com/office/officeart/2005/8/layout/vList5"/>
    <dgm:cxn modelId="{EAC9036B-3B25-5243-8CC4-E8A27A79B4CD}" type="presParOf" srcId="{0163C54D-7B81-2246-A6D1-E22C77C00E40}" destId="{28B4FBA4-951C-9E47-9488-BDD6E6965AA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BC60C47-4AA3-D64C-A639-4D49F273A2C7}" type="doc">
      <dgm:prSet loTypeId="urn:microsoft.com/office/officeart/2005/8/layout/vList5" loCatId="" qsTypeId="urn:microsoft.com/office/officeart/2005/8/quickstyle/simple1" qsCatId="simple" csTypeId="urn:microsoft.com/office/officeart/2005/8/colors/colorful3" csCatId="colorful" phldr="1"/>
      <dgm:spPr/>
      <dgm:t>
        <a:bodyPr/>
        <a:lstStyle/>
        <a:p>
          <a:endParaRPr lang="en-GB"/>
        </a:p>
      </dgm:t>
    </dgm:pt>
    <dgm:pt modelId="{0393C8D3-BB15-CC48-B9BC-2DC0ECD430FE}">
      <dgm:prSet phldrT="[Text]"/>
      <dgm:spPr/>
      <dgm:t>
        <a:bodyPr/>
        <a:lstStyle/>
        <a:p>
          <a:r>
            <a:rPr lang="en-GB" dirty="0"/>
            <a:t>Access Control</a:t>
          </a:r>
        </a:p>
        <a:p>
          <a:r>
            <a:rPr lang="en-GB" dirty="0"/>
            <a:t>1/2</a:t>
          </a:r>
        </a:p>
      </dgm:t>
    </dgm:pt>
    <dgm:pt modelId="{6062F341-7D7F-8A4C-B905-F0936B6F2256}" type="parTrans" cxnId="{317D320E-9456-DF42-AF67-A5DB1EBD60A3}">
      <dgm:prSet/>
      <dgm:spPr/>
      <dgm:t>
        <a:bodyPr/>
        <a:lstStyle/>
        <a:p>
          <a:endParaRPr lang="en-GB"/>
        </a:p>
      </dgm:t>
    </dgm:pt>
    <dgm:pt modelId="{76613984-7524-F044-8578-B31CED7FEED6}" type="sibTrans" cxnId="{317D320E-9456-DF42-AF67-A5DB1EBD60A3}">
      <dgm:prSet/>
      <dgm:spPr/>
      <dgm:t>
        <a:bodyPr/>
        <a:lstStyle/>
        <a:p>
          <a:endParaRPr lang="en-GB"/>
        </a:p>
      </dgm:t>
    </dgm:pt>
    <dgm:pt modelId="{6E406156-0D42-B64B-9CF4-08ACAAB16652}">
      <dgm:prSet phldrT="[Text]"/>
      <dgm:spPr/>
      <dgm:t>
        <a:bodyPr/>
        <a:lstStyle/>
        <a:p>
          <a:r>
            <a:rPr lang="en-GB" dirty="0"/>
            <a:t>Cloud systems present massive issues, such that an unauthorized person or group of individuals can obtain access if not properly addressed.</a:t>
          </a:r>
        </a:p>
      </dgm:t>
    </dgm:pt>
    <dgm:pt modelId="{A29DF29B-DB3F-CD48-9BCB-42F41EA5D89C}" type="parTrans" cxnId="{10F027C8-F7E3-AE40-B0DF-24F87F26C20A}">
      <dgm:prSet/>
      <dgm:spPr/>
      <dgm:t>
        <a:bodyPr/>
        <a:lstStyle/>
        <a:p>
          <a:endParaRPr lang="en-GB"/>
        </a:p>
      </dgm:t>
    </dgm:pt>
    <dgm:pt modelId="{4CD1ABE4-C179-0540-839F-A0565DBAF128}" type="sibTrans" cxnId="{10F027C8-F7E3-AE40-B0DF-24F87F26C20A}">
      <dgm:prSet/>
      <dgm:spPr/>
      <dgm:t>
        <a:bodyPr/>
        <a:lstStyle/>
        <a:p>
          <a:endParaRPr lang="en-GB"/>
        </a:p>
      </dgm:t>
    </dgm:pt>
    <dgm:pt modelId="{72992CF6-307E-5C49-8E17-AB582CC0AC2D}">
      <dgm:prSet/>
      <dgm:spPr/>
      <dgm:t>
        <a:bodyPr/>
        <a:lstStyle/>
        <a:p>
          <a:r>
            <a:rPr lang="en-GB" dirty="0"/>
            <a:t>Made functional by establishing management policies, checks on multi domain, and providing strong management keys.</a:t>
          </a:r>
        </a:p>
      </dgm:t>
    </dgm:pt>
    <dgm:pt modelId="{5649290D-F4ED-4A4C-B1E2-A97D07F23B99}" type="parTrans" cxnId="{71694289-B675-3640-898C-7F879EC6800C}">
      <dgm:prSet/>
      <dgm:spPr/>
      <dgm:t>
        <a:bodyPr/>
        <a:lstStyle/>
        <a:p>
          <a:endParaRPr lang="en-GB"/>
        </a:p>
      </dgm:t>
    </dgm:pt>
    <dgm:pt modelId="{F0CB267F-1D2B-5048-98EE-1B4F85506760}" type="sibTrans" cxnId="{71694289-B675-3640-898C-7F879EC6800C}">
      <dgm:prSet/>
      <dgm:spPr/>
      <dgm:t>
        <a:bodyPr/>
        <a:lstStyle/>
        <a:p>
          <a:endParaRPr lang="en-GB"/>
        </a:p>
      </dgm:t>
    </dgm:pt>
    <dgm:pt modelId="{B6CCBF22-9DC4-0A4D-B59B-DA1B27E2EF07}" type="pres">
      <dgm:prSet presAssocID="{8BC60C47-4AA3-D64C-A639-4D49F273A2C7}" presName="Name0" presStyleCnt="0">
        <dgm:presLayoutVars>
          <dgm:dir/>
          <dgm:animLvl val="lvl"/>
          <dgm:resizeHandles val="exact"/>
        </dgm:presLayoutVars>
      </dgm:prSet>
      <dgm:spPr/>
    </dgm:pt>
    <dgm:pt modelId="{0163C54D-7B81-2246-A6D1-E22C77C00E40}" type="pres">
      <dgm:prSet presAssocID="{0393C8D3-BB15-CC48-B9BC-2DC0ECD430FE}" presName="linNode" presStyleCnt="0"/>
      <dgm:spPr/>
    </dgm:pt>
    <dgm:pt modelId="{DE196C74-0DEE-1946-AFD3-2BBBD80F9F8E}" type="pres">
      <dgm:prSet presAssocID="{0393C8D3-BB15-CC48-B9BC-2DC0ECD430FE}" presName="parentText" presStyleLbl="node1" presStyleIdx="0" presStyleCnt="1">
        <dgm:presLayoutVars>
          <dgm:chMax val="1"/>
          <dgm:bulletEnabled val="1"/>
        </dgm:presLayoutVars>
      </dgm:prSet>
      <dgm:spPr/>
    </dgm:pt>
    <dgm:pt modelId="{28B4FBA4-951C-9E47-9488-BDD6E6965AA8}" type="pres">
      <dgm:prSet presAssocID="{0393C8D3-BB15-CC48-B9BC-2DC0ECD430FE}" presName="descendantText" presStyleLbl="alignAccFollowNode1" presStyleIdx="0" presStyleCnt="1">
        <dgm:presLayoutVars>
          <dgm:bulletEnabled val="1"/>
        </dgm:presLayoutVars>
      </dgm:prSet>
      <dgm:spPr/>
    </dgm:pt>
  </dgm:ptLst>
  <dgm:cxnLst>
    <dgm:cxn modelId="{317D320E-9456-DF42-AF67-A5DB1EBD60A3}" srcId="{8BC60C47-4AA3-D64C-A639-4D49F273A2C7}" destId="{0393C8D3-BB15-CC48-B9BC-2DC0ECD430FE}" srcOrd="0" destOrd="0" parTransId="{6062F341-7D7F-8A4C-B905-F0936B6F2256}" sibTransId="{76613984-7524-F044-8578-B31CED7FEED6}"/>
    <dgm:cxn modelId="{FFC5AF0F-F115-3B49-898C-1428F5C1C64C}" type="presOf" srcId="{0393C8D3-BB15-CC48-B9BC-2DC0ECD430FE}" destId="{DE196C74-0DEE-1946-AFD3-2BBBD80F9F8E}" srcOrd="0" destOrd="0" presId="urn:microsoft.com/office/officeart/2005/8/layout/vList5"/>
    <dgm:cxn modelId="{CAD19A40-13AE-BE48-AAC1-BBE42E1B261A}" type="presOf" srcId="{72992CF6-307E-5C49-8E17-AB582CC0AC2D}" destId="{28B4FBA4-951C-9E47-9488-BDD6E6965AA8}" srcOrd="0" destOrd="1" presId="urn:microsoft.com/office/officeart/2005/8/layout/vList5"/>
    <dgm:cxn modelId="{71694289-B675-3640-898C-7F879EC6800C}" srcId="{0393C8D3-BB15-CC48-B9BC-2DC0ECD430FE}" destId="{72992CF6-307E-5C49-8E17-AB582CC0AC2D}" srcOrd="1" destOrd="0" parTransId="{5649290D-F4ED-4A4C-B1E2-A97D07F23B99}" sibTransId="{F0CB267F-1D2B-5048-98EE-1B4F85506760}"/>
    <dgm:cxn modelId="{10F027C8-F7E3-AE40-B0DF-24F87F26C20A}" srcId="{0393C8D3-BB15-CC48-B9BC-2DC0ECD430FE}" destId="{6E406156-0D42-B64B-9CF4-08ACAAB16652}" srcOrd="0" destOrd="0" parTransId="{A29DF29B-DB3F-CD48-9BCB-42F41EA5D89C}" sibTransId="{4CD1ABE4-C179-0540-839F-A0565DBAF128}"/>
    <dgm:cxn modelId="{DEF286E8-DCBC-124C-84AE-8771A9C61E95}" type="presOf" srcId="{8BC60C47-4AA3-D64C-A639-4D49F273A2C7}" destId="{B6CCBF22-9DC4-0A4D-B59B-DA1B27E2EF07}" srcOrd="0" destOrd="0" presId="urn:microsoft.com/office/officeart/2005/8/layout/vList5"/>
    <dgm:cxn modelId="{B92F47EF-139B-504C-8249-4A9023FDCB2B}" type="presOf" srcId="{6E406156-0D42-B64B-9CF4-08ACAAB16652}" destId="{28B4FBA4-951C-9E47-9488-BDD6E6965AA8}" srcOrd="0" destOrd="0" presId="urn:microsoft.com/office/officeart/2005/8/layout/vList5"/>
    <dgm:cxn modelId="{B057F3D7-8FB3-0349-948A-B02DCC97E95A}" type="presParOf" srcId="{B6CCBF22-9DC4-0A4D-B59B-DA1B27E2EF07}" destId="{0163C54D-7B81-2246-A6D1-E22C77C00E40}" srcOrd="0" destOrd="0" presId="urn:microsoft.com/office/officeart/2005/8/layout/vList5"/>
    <dgm:cxn modelId="{2734D37F-6CCE-1B45-B944-5B75D40E1C3D}" type="presParOf" srcId="{0163C54D-7B81-2246-A6D1-E22C77C00E40}" destId="{DE196C74-0DEE-1946-AFD3-2BBBD80F9F8E}" srcOrd="0" destOrd="0" presId="urn:microsoft.com/office/officeart/2005/8/layout/vList5"/>
    <dgm:cxn modelId="{EAC9036B-3B25-5243-8CC4-E8A27A79B4CD}" type="presParOf" srcId="{0163C54D-7B81-2246-A6D1-E22C77C00E40}" destId="{28B4FBA4-951C-9E47-9488-BDD6E6965AA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BC60C47-4AA3-D64C-A639-4D49F273A2C7}" type="doc">
      <dgm:prSet loTypeId="urn:microsoft.com/office/officeart/2005/8/layout/vList5" loCatId="" qsTypeId="urn:microsoft.com/office/officeart/2005/8/quickstyle/simple1" qsCatId="simple" csTypeId="urn:microsoft.com/office/officeart/2005/8/colors/colorful3" csCatId="colorful" phldr="1"/>
      <dgm:spPr/>
      <dgm:t>
        <a:bodyPr/>
        <a:lstStyle/>
        <a:p>
          <a:endParaRPr lang="en-GB"/>
        </a:p>
      </dgm:t>
    </dgm:pt>
    <dgm:pt modelId="{0393C8D3-BB15-CC48-B9BC-2DC0ECD430FE}">
      <dgm:prSet phldrT="[Text]"/>
      <dgm:spPr/>
      <dgm:t>
        <a:bodyPr/>
        <a:lstStyle/>
        <a:p>
          <a:r>
            <a:rPr lang="en-GB" dirty="0"/>
            <a:t>Access Control</a:t>
          </a:r>
        </a:p>
        <a:p>
          <a:r>
            <a:rPr lang="en-GB" dirty="0"/>
            <a:t>2/2</a:t>
          </a:r>
        </a:p>
      </dgm:t>
    </dgm:pt>
    <dgm:pt modelId="{6062F341-7D7F-8A4C-B905-F0936B6F2256}" type="parTrans" cxnId="{317D320E-9456-DF42-AF67-A5DB1EBD60A3}">
      <dgm:prSet/>
      <dgm:spPr/>
      <dgm:t>
        <a:bodyPr/>
        <a:lstStyle/>
        <a:p>
          <a:endParaRPr lang="en-GB"/>
        </a:p>
      </dgm:t>
    </dgm:pt>
    <dgm:pt modelId="{76613984-7524-F044-8578-B31CED7FEED6}" type="sibTrans" cxnId="{317D320E-9456-DF42-AF67-A5DB1EBD60A3}">
      <dgm:prSet/>
      <dgm:spPr/>
      <dgm:t>
        <a:bodyPr/>
        <a:lstStyle/>
        <a:p>
          <a:endParaRPr lang="en-GB"/>
        </a:p>
      </dgm:t>
    </dgm:pt>
    <dgm:pt modelId="{6E406156-0D42-B64B-9CF4-08ACAAB16652}">
      <dgm:prSet phldrT="[Text]"/>
      <dgm:spPr/>
      <dgm:t>
        <a:bodyPr/>
        <a:lstStyle/>
        <a:p>
          <a:r>
            <a:rPr lang="en-GB" dirty="0"/>
            <a:t>An effective way is by answering:</a:t>
          </a:r>
        </a:p>
      </dgm:t>
    </dgm:pt>
    <dgm:pt modelId="{A29DF29B-DB3F-CD48-9BCB-42F41EA5D89C}" type="parTrans" cxnId="{10F027C8-F7E3-AE40-B0DF-24F87F26C20A}">
      <dgm:prSet/>
      <dgm:spPr/>
      <dgm:t>
        <a:bodyPr/>
        <a:lstStyle/>
        <a:p>
          <a:endParaRPr lang="en-GB"/>
        </a:p>
      </dgm:t>
    </dgm:pt>
    <dgm:pt modelId="{4CD1ABE4-C179-0540-839F-A0565DBAF128}" type="sibTrans" cxnId="{10F027C8-F7E3-AE40-B0DF-24F87F26C20A}">
      <dgm:prSet/>
      <dgm:spPr/>
      <dgm:t>
        <a:bodyPr/>
        <a:lstStyle/>
        <a:p>
          <a:endParaRPr lang="en-GB"/>
        </a:p>
      </dgm:t>
    </dgm:pt>
    <dgm:pt modelId="{6F19265C-B2D2-E54D-9B9E-0B10A60910E1}">
      <dgm:prSet phldrT="[Text]"/>
      <dgm:spPr/>
      <dgm:t>
        <a:bodyPr/>
        <a:lstStyle/>
        <a:p>
          <a:r>
            <a:rPr lang="en-GB" b="1" dirty="0"/>
            <a:t>Who?</a:t>
          </a:r>
          <a:r>
            <a:rPr lang="en-GB" dirty="0"/>
            <a:t> Privileged persons to access certain data and who not to.</a:t>
          </a:r>
        </a:p>
      </dgm:t>
    </dgm:pt>
    <dgm:pt modelId="{D638D97B-D187-7840-9840-91B1843296A1}" type="parTrans" cxnId="{35E8CB3B-10F1-784D-9225-D4DBB1C88E77}">
      <dgm:prSet/>
      <dgm:spPr/>
      <dgm:t>
        <a:bodyPr/>
        <a:lstStyle/>
        <a:p>
          <a:endParaRPr lang="en-GB"/>
        </a:p>
      </dgm:t>
    </dgm:pt>
    <dgm:pt modelId="{D211A8D6-CF24-254D-962E-D061FF43FE0E}" type="sibTrans" cxnId="{35E8CB3B-10F1-784D-9225-D4DBB1C88E77}">
      <dgm:prSet/>
      <dgm:spPr/>
      <dgm:t>
        <a:bodyPr/>
        <a:lstStyle/>
        <a:p>
          <a:endParaRPr lang="en-GB"/>
        </a:p>
      </dgm:t>
    </dgm:pt>
    <dgm:pt modelId="{8D6AC363-E054-FA41-A93B-F660ED806C37}">
      <dgm:prSet/>
      <dgm:spPr/>
      <dgm:t>
        <a:bodyPr/>
        <a:lstStyle/>
        <a:p>
          <a:r>
            <a:rPr lang="en-GB" b="1" dirty="0"/>
            <a:t>What?</a:t>
          </a:r>
          <a:r>
            <a:rPr lang="en-GB" dirty="0"/>
            <a:t> Some detailed data are not made accessible to every worker. So what specific files are permitted for whom?</a:t>
          </a:r>
        </a:p>
      </dgm:t>
    </dgm:pt>
    <dgm:pt modelId="{F62DE84A-AA6E-9243-BB17-30B26174A0BE}" type="parTrans" cxnId="{A4744C0B-A60C-0E44-A3AF-E3461569B1A8}">
      <dgm:prSet/>
      <dgm:spPr/>
      <dgm:t>
        <a:bodyPr/>
        <a:lstStyle/>
        <a:p>
          <a:endParaRPr lang="en-GB"/>
        </a:p>
      </dgm:t>
    </dgm:pt>
    <dgm:pt modelId="{F77C06BB-9400-B748-8D70-62EC5B3771BF}" type="sibTrans" cxnId="{A4744C0B-A60C-0E44-A3AF-E3461569B1A8}">
      <dgm:prSet/>
      <dgm:spPr/>
      <dgm:t>
        <a:bodyPr/>
        <a:lstStyle/>
        <a:p>
          <a:endParaRPr lang="en-GB"/>
        </a:p>
      </dgm:t>
    </dgm:pt>
    <dgm:pt modelId="{B8017813-33C6-904E-9CF4-4E4F233A6F89}">
      <dgm:prSet/>
      <dgm:spPr/>
      <dgm:t>
        <a:bodyPr/>
        <a:lstStyle/>
        <a:p>
          <a:r>
            <a:rPr lang="en-GB" b="1" dirty="0"/>
            <a:t>When?</a:t>
          </a:r>
          <a:r>
            <a:rPr lang="en-GB" dirty="0"/>
            <a:t> Some data are needed for a period of time, and that period must strictly be controlled when that information has been accessed.</a:t>
          </a:r>
        </a:p>
      </dgm:t>
    </dgm:pt>
    <dgm:pt modelId="{780FCFD8-8362-684C-8493-E124FA111DC7}" type="parTrans" cxnId="{C5E36BE6-786A-7F46-95EB-346556D620C9}">
      <dgm:prSet/>
      <dgm:spPr/>
      <dgm:t>
        <a:bodyPr/>
        <a:lstStyle/>
        <a:p>
          <a:endParaRPr lang="en-GB"/>
        </a:p>
      </dgm:t>
    </dgm:pt>
    <dgm:pt modelId="{918A94AE-5250-AF46-849F-8F9062DCCF36}" type="sibTrans" cxnId="{C5E36BE6-786A-7F46-95EB-346556D620C9}">
      <dgm:prSet/>
      <dgm:spPr/>
      <dgm:t>
        <a:bodyPr/>
        <a:lstStyle/>
        <a:p>
          <a:endParaRPr lang="en-GB"/>
        </a:p>
      </dgm:t>
    </dgm:pt>
    <dgm:pt modelId="{B6CCBF22-9DC4-0A4D-B59B-DA1B27E2EF07}" type="pres">
      <dgm:prSet presAssocID="{8BC60C47-4AA3-D64C-A639-4D49F273A2C7}" presName="Name0" presStyleCnt="0">
        <dgm:presLayoutVars>
          <dgm:dir/>
          <dgm:animLvl val="lvl"/>
          <dgm:resizeHandles val="exact"/>
        </dgm:presLayoutVars>
      </dgm:prSet>
      <dgm:spPr/>
    </dgm:pt>
    <dgm:pt modelId="{0163C54D-7B81-2246-A6D1-E22C77C00E40}" type="pres">
      <dgm:prSet presAssocID="{0393C8D3-BB15-CC48-B9BC-2DC0ECD430FE}" presName="linNode" presStyleCnt="0"/>
      <dgm:spPr/>
    </dgm:pt>
    <dgm:pt modelId="{DE196C74-0DEE-1946-AFD3-2BBBD80F9F8E}" type="pres">
      <dgm:prSet presAssocID="{0393C8D3-BB15-CC48-B9BC-2DC0ECD430FE}" presName="parentText" presStyleLbl="node1" presStyleIdx="0" presStyleCnt="1">
        <dgm:presLayoutVars>
          <dgm:chMax val="1"/>
          <dgm:bulletEnabled val="1"/>
        </dgm:presLayoutVars>
      </dgm:prSet>
      <dgm:spPr/>
    </dgm:pt>
    <dgm:pt modelId="{28B4FBA4-951C-9E47-9488-BDD6E6965AA8}" type="pres">
      <dgm:prSet presAssocID="{0393C8D3-BB15-CC48-B9BC-2DC0ECD430FE}" presName="descendantText" presStyleLbl="alignAccFollowNode1" presStyleIdx="0" presStyleCnt="1">
        <dgm:presLayoutVars>
          <dgm:bulletEnabled val="1"/>
        </dgm:presLayoutVars>
      </dgm:prSet>
      <dgm:spPr/>
    </dgm:pt>
  </dgm:ptLst>
  <dgm:cxnLst>
    <dgm:cxn modelId="{A4744C0B-A60C-0E44-A3AF-E3461569B1A8}" srcId="{6E406156-0D42-B64B-9CF4-08ACAAB16652}" destId="{8D6AC363-E054-FA41-A93B-F660ED806C37}" srcOrd="1" destOrd="0" parTransId="{F62DE84A-AA6E-9243-BB17-30B26174A0BE}" sibTransId="{F77C06BB-9400-B748-8D70-62EC5B3771BF}"/>
    <dgm:cxn modelId="{317D320E-9456-DF42-AF67-A5DB1EBD60A3}" srcId="{8BC60C47-4AA3-D64C-A639-4D49F273A2C7}" destId="{0393C8D3-BB15-CC48-B9BC-2DC0ECD430FE}" srcOrd="0" destOrd="0" parTransId="{6062F341-7D7F-8A4C-B905-F0936B6F2256}" sibTransId="{76613984-7524-F044-8578-B31CED7FEED6}"/>
    <dgm:cxn modelId="{FFC5AF0F-F115-3B49-898C-1428F5C1C64C}" type="presOf" srcId="{0393C8D3-BB15-CC48-B9BC-2DC0ECD430FE}" destId="{DE196C74-0DEE-1946-AFD3-2BBBD80F9F8E}" srcOrd="0" destOrd="0" presId="urn:microsoft.com/office/officeart/2005/8/layout/vList5"/>
    <dgm:cxn modelId="{D542E232-6874-5144-B50D-55BE5F64714D}" type="presOf" srcId="{8D6AC363-E054-FA41-A93B-F660ED806C37}" destId="{28B4FBA4-951C-9E47-9488-BDD6E6965AA8}" srcOrd="0" destOrd="2" presId="urn:microsoft.com/office/officeart/2005/8/layout/vList5"/>
    <dgm:cxn modelId="{35E8CB3B-10F1-784D-9225-D4DBB1C88E77}" srcId="{6E406156-0D42-B64B-9CF4-08ACAAB16652}" destId="{6F19265C-B2D2-E54D-9B9E-0B10A60910E1}" srcOrd="0" destOrd="0" parTransId="{D638D97B-D187-7840-9840-91B1843296A1}" sibTransId="{D211A8D6-CF24-254D-962E-D061FF43FE0E}"/>
    <dgm:cxn modelId="{BB9B3F56-7938-784B-8244-47B805AFEF59}" type="presOf" srcId="{6F19265C-B2D2-E54D-9B9E-0B10A60910E1}" destId="{28B4FBA4-951C-9E47-9488-BDD6E6965AA8}" srcOrd="0" destOrd="1" presId="urn:microsoft.com/office/officeart/2005/8/layout/vList5"/>
    <dgm:cxn modelId="{D23BABBB-D4D6-8C4A-B08D-CC751341E6AC}" type="presOf" srcId="{B8017813-33C6-904E-9CF4-4E4F233A6F89}" destId="{28B4FBA4-951C-9E47-9488-BDD6E6965AA8}" srcOrd="0" destOrd="3" presId="urn:microsoft.com/office/officeart/2005/8/layout/vList5"/>
    <dgm:cxn modelId="{10F027C8-F7E3-AE40-B0DF-24F87F26C20A}" srcId="{0393C8D3-BB15-CC48-B9BC-2DC0ECD430FE}" destId="{6E406156-0D42-B64B-9CF4-08ACAAB16652}" srcOrd="0" destOrd="0" parTransId="{A29DF29B-DB3F-CD48-9BCB-42F41EA5D89C}" sibTransId="{4CD1ABE4-C179-0540-839F-A0565DBAF128}"/>
    <dgm:cxn modelId="{C5E36BE6-786A-7F46-95EB-346556D620C9}" srcId="{6E406156-0D42-B64B-9CF4-08ACAAB16652}" destId="{B8017813-33C6-904E-9CF4-4E4F233A6F89}" srcOrd="2" destOrd="0" parTransId="{780FCFD8-8362-684C-8493-E124FA111DC7}" sibTransId="{918A94AE-5250-AF46-849F-8F9062DCCF36}"/>
    <dgm:cxn modelId="{DEF286E8-DCBC-124C-84AE-8771A9C61E95}" type="presOf" srcId="{8BC60C47-4AA3-D64C-A639-4D49F273A2C7}" destId="{B6CCBF22-9DC4-0A4D-B59B-DA1B27E2EF07}" srcOrd="0" destOrd="0" presId="urn:microsoft.com/office/officeart/2005/8/layout/vList5"/>
    <dgm:cxn modelId="{B92F47EF-139B-504C-8249-4A9023FDCB2B}" type="presOf" srcId="{6E406156-0D42-B64B-9CF4-08ACAAB16652}" destId="{28B4FBA4-951C-9E47-9488-BDD6E6965AA8}" srcOrd="0" destOrd="0" presId="urn:microsoft.com/office/officeart/2005/8/layout/vList5"/>
    <dgm:cxn modelId="{B057F3D7-8FB3-0349-948A-B02DCC97E95A}" type="presParOf" srcId="{B6CCBF22-9DC4-0A4D-B59B-DA1B27E2EF07}" destId="{0163C54D-7B81-2246-A6D1-E22C77C00E40}" srcOrd="0" destOrd="0" presId="urn:microsoft.com/office/officeart/2005/8/layout/vList5"/>
    <dgm:cxn modelId="{2734D37F-6CCE-1B45-B944-5B75D40E1C3D}" type="presParOf" srcId="{0163C54D-7B81-2246-A6D1-E22C77C00E40}" destId="{DE196C74-0DEE-1946-AFD3-2BBBD80F9F8E}" srcOrd="0" destOrd="0" presId="urn:microsoft.com/office/officeart/2005/8/layout/vList5"/>
    <dgm:cxn modelId="{EAC9036B-3B25-5243-8CC4-E8A27A79B4CD}" type="presParOf" srcId="{0163C54D-7B81-2246-A6D1-E22C77C00E40}" destId="{28B4FBA4-951C-9E47-9488-BDD6E6965AA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BC60C47-4AA3-D64C-A639-4D49F273A2C7}" type="doc">
      <dgm:prSet loTypeId="urn:microsoft.com/office/officeart/2005/8/layout/vList5" loCatId="" qsTypeId="urn:microsoft.com/office/officeart/2005/8/quickstyle/simple1" qsCatId="simple" csTypeId="urn:microsoft.com/office/officeart/2005/8/colors/accent1_4" csCatId="accent1" phldr="1"/>
      <dgm:spPr/>
      <dgm:t>
        <a:bodyPr/>
        <a:lstStyle/>
        <a:p>
          <a:endParaRPr lang="en-GB"/>
        </a:p>
      </dgm:t>
    </dgm:pt>
    <dgm:pt modelId="{0393C8D3-BB15-CC48-B9BC-2DC0ECD430FE}">
      <dgm:prSet phldrT="[Text]"/>
      <dgm:spPr/>
      <dgm:t>
        <a:bodyPr/>
        <a:lstStyle/>
        <a:p>
          <a:r>
            <a:rPr lang="en-GB" dirty="0"/>
            <a:t>Encryption</a:t>
          </a:r>
        </a:p>
      </dgm:t>
    </dgm:pt>
    <dgm:pt modelId="{6062F341-7D7F-8A4C-B905-F0936B6F2256}" type="parTrans" cxnId="{317D320E-9456-DF42-AF67-A5DB1EBD60A3}">
      <dgm:prSet/>
      <dgm:spPr/>
      <dgm:t>
        <a:bodyPr/>
        <a:lstStyle/>
        <a:p>
          <a:endParaRPr lang="en-GB"/>
        </a:p>
      </dgm:t>
    </dgm:pt>
    <dgm:pt modelId="{76613984-7524-F044-8578-B31CED7FEED6}" type="sibTrans" cxnId="{317D320E-9456-DF42-AF67-A5DB1EBD60A3}">
      <dgm:prSet/>
      <dgm:spPr/>
      <dgm:t>
        <a:bodyPr/>
        <a:lstStyle/>
        <a:p>
          <a:endParaRPr lang="en-GB"/>
        </a:p>
      </dgm:t>
    </dgm:pt>
    <dgm:pt modelId="{6E406156-0D42-B64B-9CF4-08ACAAB16652}">
      <dgm:prSet phldrT="[Text]"/>
      <dgm:spPr/>
      <dgm:t>
        <a:bodyPr/>
        <a:lstStyle/>
        <a:p>
          <a:r>
            <a:rPr lang="en-GB" dirty="0"/>
            <a:t>Of data needs to be sufficiently strong to protect privacy of client’s files.</a:t>
          </a:r>
        </a:p>
      </dgm:t>
    </dgm:pt>
    <dgm:pt modelId="{A29DF29B-DB3F-CD48-9BCB-42F41EA5D89C}" type="parTrans" cxnId="{10F027C8-F7E3-AE40-B0DF-24F87F26C20A}">
      <dgm:prSet/>
      <dgm:spPr/>
      <dgm:t>
        <a:bodyPr/>
        <a:lstStyle/>
        <a:p>
          <a:endParaRPr lang="en-GB"/>
        </a:p>
      </dgm:t>
    </dgm:pt>
    <dgm:pt modelId="{4CD1ABE4-C179-0540-839F-A0565DBAF128}" type="sibTrans" cxnId="{10F027C8-F7E3-AE40-B0DF-24F87F26C20A}">
      <dgm:prSet/>
      <dgm:spPr/>
      <dgm:t>
        <a:bodyPr/>
        <a:lstStyle/>
        <a:p>
          <a:endParaRPr lang="en-GB"/>
        </a:p>
      </dgm:t>
    </dgm:pt>
    <dgm:pt modelId="{FB8B6FE6-79DB-6445-8438-02B0992D5D73}">
      <dgm:prSet phldrT="[Text]"/>
      <dgm:spPr/>
      <dgm:t>
        <a:bodyPr/>
        <a:lstStyle/>
        <a:p>
          <a:r>
            <a:rPr lang="en-GB" dirty="0"/>
            <a:t>Weak encryption of data poses a serious challenge to Cloud privacy.</a:t>
          </a:r>
        </a:p>
      </dgm:t>
    </dgm:pt>
    <dgm:pt modelId="{84785BAC-A070-C343-87EC-6E85AB512479}" type="parTrans" cxnId="{D2541559-73EE-DE43-8EE4-D186974A6942}">
      <dgm:prSet/>
      <dgm:spPr/>
      <dgm:t>
        <a:bodyPr/>
        <a:lstStyle/>
        <a:p>
          <a:endParaRPr lang="en-GB"/>
        </a:p>
      </dgm:t>
    </dgm:pt>
    <dgm:pt modelId="{8E5CC71C-B11F-D54D-A8C5-7A211C795782}" type="sibTrans" cxnId="{D2541559-73EE-DE43-8EE4-D186974A6942}">
      <dgm:prSet/>
      <dgm:spPr/>
      <dgm:t>
        <a:bodyPr/>
        <a:lstStyle/>
        <a:p>
          <a:endParaRPr lang="en-GB"/>
        </a:p>
      </dgm:t>
    </dgm:pt>
    <dgm:pt modelId="{B6CCBF22-9DC4-0A4D-B59B-DA1B27E2EF07}" type="pres">
      <dgm:prSet presAssocID="{8BC60C47-4AA3-D64C-A639-4D49F273A2C7}" presName="Name0" presStyleCnt="0">
        <dgm:presLayoutVars>
          <dgm:dir/>
          <dgm:animLvl val="lvl"/>
          <dgm:resizeHandles val="exact"/>
        </dgm:presLayoutVars>
      </dgm:prSet>
      <dgm:spPr/>
    </dgm:pt>
    <dgm:pt modelId="{0163C54D-7B81-2246-A6D1-E22C77C00E40}" type="pres">
      <dgm:prSet presAssocID="{0393C8D3-BB15-CC48-B9BC-2DC0ECD430FE}" presName="linNode" presStyleCnt="0"/>
      <dgm:spPr/>
    </dgm:pt>
    <dgm:pt modelId="{DE196C74-0DEE-1946-AFD3-2BBBD80F9F8E}" type="pres">
      <dgm:prSet presAssocID="{0393C8D3-BB15-CC48-B9BC-2DC0ECD430FE}" presName="parentText" presStyleLbl="node1" presStyleIdx="0" presStyleCnt="1">
        <dgm:presLayoutVars>
          <dgm:chMax val="1"/>
          <dgm:bulletEnabled val="1"/>
        </dgm:presLayoutVars>
      </dgm:prSet>
      <dgm:spPr/>
    </dgm:pt>
    <dgm:pt modelId="{28B4FBA4-951C-9E47-9488-BDD6E6965AA8}" type="pres">
      <dgm:prSet presAssocID="{0393C8D3-BB15-CC48-B9BC-2DC0ECD430FE}" presName="descendantText" presStyleLbl="alignAccFollowNode1" presStyleIdx="0" presStyleCnt="1">
        <dgm:presLayoutVars>
          <dgm:bulletEnabled val="1"/>
        </dgm:presLayoutVars>
      </dgm:prSet>
      <dgm:spPr/>
    </dgm:pt>
  </dgm:ptLst>
  <dgm:cxnLst>
    <dgm:cxn modelId="{317D320E-9456-DF42-AF67-A5DB1EBD60A3}" srcId="{8BC60C47-4AA3-D64C-A639-4D49F273A2C7}" destId="{0393C8D3-BB15-CC48-B9BC-2DC0ECD430FE}" srcOrd="0" destOrd="0" parTransId="{6062F341-7D7F-8A4C-B905-F0936B6F2256}" sibTransId="{76613984-7524-F044-8578-B31CED7FEED6}"/>
    <dgm:cxn modelId="{FFC5AF0F-F115-3B49-898C-1428F5C1C64C}" type="presOf" srcId="{0393C8D3-BB15-CC48-B9BC-2DC0ECD430FE}" destId="{DE196C74-0DEE-1946-AFD3-2BBBD80F9F8E}" srcOrd="0" destOrd="0" presId="urn:microsoft.com/office/officeart/2005/8/layout/vList5"/>
    <dgm:cxn modelId="{D2541559-73EE-DE43-8EE4-D186974A6942}" srcId="{0393C8D3-BB15-CC48-B9BC-2DC0ECD430FE}" destId="{FB8B6FE6-79DB-6445-8438-02B0992D5D73}" srcOrd="1" destOrd="0" parTransId="{84785BAC-A070-C343-87EC-6E85AB512479}" sibTransId="{8E5CC71C-B11F-D54D-A8C5-7A211C795782}"/>
    <dgm:cxn modelId="{77B66A94-59A0-8C4E-BFC9-E20D576CB395}" type="presOf" srcId="{FB8B6FE6-79DB-6445-8438-02B0992D5D73}" destId="{28B4FBA4-951C-9E47-9488-BDD6E6965AA8}" srcOrd="0" destOrd="1" presId="urn:microsoft.com/office/officeart/2005/8/layout/vList5"/>
    <dgm:cxn modelId="{10F027C8-F7E3-AE40-B0DF-24F87F26C20A}" srcId="{0393C8D3-BB15-CC48-B9BC-2DC0ECD430FE}" destId="{6E406156-0D42-B64B-9CF4-08ACAAB16652}" srcOrd="0" destOrd="0" parTransId="{A29DF29B-DB3F-CD48-9BCB-42F41EA5D89C}" sibTransId="{4CD1ABE4-C179-0540-839F-A0565DBAF128}"/>
    <dgm:cxn modelId="{DEF286E8-DCBC-124C-84AE-8771A9C61E95}" type="presOf" srcId="{8BC60C47-4AA3-D64C-A639-4D49F273A2C7}" destId="{B6CCBF22-9DC4-0A4D-B59B-DA1B27E2EF07}" srcOrd="0" destOrd="0" presId="urn:microsoft.com/office/officeart/2005/8/layout/vList5"/>
    <dgm:cxn modelId="{B92F47EF-139B-504C-8249-4A9023FDCB2B}" type="presOf" srcId="{6E406156-0D42-B64B-9CF4-08ACAAB16652}" destId="{28B4FBA4-951C-9E47-9488-BDD6E6965AA8}" srcOrd="0" destOrd="0" presId="urn:microsoft.com/office/officeart/2005/8/layout/vList5"/>
    <dgm:cxn modelId="{B057F3D7-8FB3-0349-948A-B02DCC97E95A}" type="presParOf" srcId="{B6CCBF22-9DC4-0A4D-B59B-DA1B27E2EF07}" destId="{0163C54D-7B81-2246-A6D1-E22C77C00E40}" srcOrd="0" destOrd="0" presId="urn:microsoft.com/office/officeart/2005/8/layout/vList5"/>
    <dgm:cxn modelId="{2734D37F-6CCE-1B45-B944-5B75D40E1C3D}" type="presParOf" srcId="{0163C54D-7B81-2246-A6D1-E22C77C00E40}" destId="{DE196C74-0DEE-1946-AFD3-2BBBD80F9F8E}" srcOrd="0" destOrd="0" presId="urn:microsoft.com/office/officeart/2005/8/layout/vList5"/>
    <dgm:cxn modelId="{EAC9036B-3B25-5243-8CC4-E8A27A79B4CD}" type="presParOf" srcId="{0163C54D-7B81-2246-A6D1-E22C77C00E40}" destId="{28B4FBA4-951C-9E47-9488-BDD6E6965AA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B4FBA4-951C-9E47-9488-BDD6E6965AA8}">
      <dsp:nvSpPr>
        <dsp:cNvPr id="0" name=""/>
        <dsp:cNvSpPr/>
      </dsp:nvSpPr>
      <dsp:spPr>
        <a:xfrm rot="5400000">
          <a:off x="4087812" y="-553719"/>
          <a:ext cx="3515360" cy="5501639"/>
        </a:xfrm>
        <a:prstGeom prst="round2SameRect">
          <a:avLst/>
        </a:prstGeom>
        <a:solidFill>
          <a:schemeClr val="accent2">
            <a:tint val="40000"/>
            <a:alpha val="90000"/>
            <a:hueOff val="0"/>
            <a:satOff val="0"/>
            <a:lumOff val="0"/>
            <a:alphaOff val="0"/>
          </a:schemeClr>
        </a:solidFill>
        <a:ln w="19050"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45720" rIns="91440" bIns="45720" numCol="1" spcCol="1270" anchor="ctr" anchorCtr="0">
          <a:noAutofit/>
        </a:bodyPr>
        <a:lstStyle/>
        <a:p>
          <a:pPr marL="228600" lvl="1" indent="-228600" algn="l" defTabSz="1066800">
            <a:lnSpc>
              <a:spcPct val="90000"/>
            </a:lnSpc>
            <a:spcBef>
              <a:spcPct val="0"/>
            </a:spcBef>
            <a:spcAft>
              <a:spcPct val="15000"/>
            </a:spcAft>
            <a:buChar char="•"/>
          </a:pPr>
          <a:r>
            <a:rPr lang="en-GB" sz="2400" kern="1200" dirty="0"/>
            <a:t>Disclosing data of an individual or organization is a breach of privacy.</a:t>
          </a:r>
        </a:p>
        <a:p>
          <a:pPr marL="228600" lvl="1" indent="-228600" algn="l" defTabSz="1066800">
            <a:lnSpc>
              <a:spcPct val="90000"/>
            </a:lnSpc>
            <a:spcBef>
              <a:spcPct val="0"/>
            </a:spcBef>
            <a:spcAft>
              <a:spcPct val="15000"/>
            </a:spcAft>
            <a:buChar char="•"/>
          </a:pPr>
          <a:r>
            <a:rPr lang="en-GB" sz="2400" kern="1200" dirty="0"/>
            <a:t>Pivotal role in decreasing or eliminating fear.</a:t>
          </a:r>
        </a:p>
        <a:p>
          <a:pPr marL="228600" lvl="1" indent="-228600" algn="l" defTabSz="1066800">
            <a:lnSpc>
              <a:spcPct val="90000"/>
            </a:lnSpc>
            <a:spcBef>
              <a:spcPct val="0"/>
            </a:spcBef>
            <a:spcAft>
              <a:spcPct val="15000"/>
            </a:spcAft>
            <a:buChar char="•"/>
          </a:pPr>
          <a:r>
            <a:rPr lang="en-GB" sz="2400" kern="1200" dirty="0"/>
            <a:t>Various standards every customer can agree to but their concern is to see minimal or zero breaches of privacy at a reasonable scale.</a:t>
          </a:r>
        </a:p>
      </dsp:txBody>
      <dsp:txXfrm rot="-5400000">
        <a:off x="3094673" y="611026"/>
        <a:ext cx="5330033" cy="3172148"/>
      </dsp:txXfrm>
    </dsp:sp>
    <dsp:sp modelId="{DE196C74-0DEE-1946-AFD3-2BBBD80F9F8E}">
      <dsp:nvSpPr>
        <dsp:cNvPr id="0" name=""/>
        <dsp:cNvSpPr/>
      </dsp:nvSpPr>
      <dsp:spPr>
        <a:xfrm>
          <a:off x="0" y="0"/>
          <a:ext cx="3094672" cy="4394200"/>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123825" rIns="247650" bIns="123825" numCol="1" spcCol="1270" anchor="ctr" anchorCtr="0">
          <a:noAutofit/>
        </a:bodyPr>
        <a:lstStyle/>
        <a:p>
          <a:pPr marL="0" lvl="0" indent="0" algn="ctr" defTabSz="2889250">
            <a:lnSpc>
              <a:spcPct val="90000"/>
            </a:lnSpc>
            <a:spcBef>
              <a:spcPct val="0"/>
            </a:spcBef>
            <a:spcAft>
              <a:spcPct val="35000"/>
            </a:spcAft>
            <a:buNone/>
          </a:pPr>
          <a:r>
            <a:rPr lang="en-GB" sz="6500" kern="1200" dirty="0"/>
            <a:t>Trust</a:t>
          </a:r>
        </a:p>
      </dsp:txBody>
      <dsp:txXfrm>
        <a:off x="151069" y="151069"/>
        <a:ext cx="2792534" cy="409206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B4FBA4-951C-9E47-9488-BDD6E6965AA8}">
      <dsp:nvSpPr>
        <dsp:cNvPr id="0" name=""/>
        <dsp:cNvSpPr/>
      </dsp:nvSpPr>
      <dsp:spPr>
        <a:xfrm rot="5400000">
          <a:off x="4087812" y="-553719"/>
          <a:ext cx="3515360" cy="5501639"/>
        </a:xfrm>
        <a:prstGeom prst="round2SameRect">
          <a:avLst/>
        </a:prstGeom>
        <a:solidFill>
          <a:schemeClr val="accent3">
            <a:tint val="40000"/>
            <a:alpha val="90000"/>
            <a:hueOff val="0"/>
            <a:satOff val="0"/>
            <a:lumOff val="0"/>
            <a:alphaOff val="0"/>
          </a:schemeClr>
        </a:solidFill>
        <a:ln w="19050" cap="rnd"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5250" tIns="47625" rIns="95250" bIns="47625" numCol="1" spcCol="1270" anchor="ctr" anchorCtr="0">
          <a:noAutofit/>
        </a:bodyPr>
        <a:lstStyle/>
        <a:p>
          <a:pPr marL="228600" lvl="1" indent="-228600" algn="l" defTabSz="1111250">
            <a:lnSpc>
              <a:spcPct val="90000"/>
            </a:lnSpc>
            <a:spcBef>
              <a:spcPct val="0"/>
            </a:spcBef>
            <a:spcAft>
              <a:spcPct val="15000"/>
            </a:spcAft>
            <a:buChar char="•"/>
          </a:pPr>
          <a:r>
            <a:rPr lang="en-GB" sz="2500" kern="1200" dirty="0"/>
            <a:t>Cloud systems present massive issues, such that an unauthorized person or group of individuals can obtain access if not properly addressed.</a:t>
          </a:r>
        </a:p>
        <a:p>
          <a:pPr marL="228600" lvl="1" indent="-228600" algn="l" defTabSz="1111250">
            <a:lnSpc>
              <a:spcPct val="90000"/>
            </a:lnSpc>
            <a:spcBef>
              <a:spcPct val="0"/>
            </a:spcBef>
            <a:spcAft>
              <a:spcPct val="15000"/>
            </a:spcAft>
            <a:buChar char="•"/>
          </a:pPr>
          <a:r>
            <a:rPr lang="en-GB" sz="2500" kern="1200" dirty="0"/>
            <a:t>Made functional by establishing management policies, checks on multi domain, and providing strong management keys.</a:t>
          </a:r>
        </a:p>
      </dsp:txBody>
      <dsp:txXfrm rot="-5400000">
        <a:off x="3094673" y="611026"/>
        <a:ext cx="5330033" cy="3172148"/>
      </dsp:txXfrm>
    </dsp:sp>
    <dsp:sp modelId="{DE196C74-0DEE-1946-AFD3-2BBBD80F9F8E}">
      <dsp:nvSpPr>
        <dsp:cNvPr id="0" name=""/>
        <dsp:cNvSpPr/>
      </dsp:nvSpPr>
      <dsp:spPr>
        <a:xfrm>
          <a:off x="0" y="0"/>
          <a:ext cx="3094672" cy="4394200"/>
        </a:xfrm>
        <a:prstGeom prst="roundRect">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06680" rIns="213360" bIns="106680" numCol="1" spcCol="1270" anchor="ctr" anchorCtr="0">
          <a:noAutofit/>
        </a:bodyPr>
        <a:lstStyle/>
        <a:p>
          <a:pPr marL="0" lvl="0" indent="0" algn="ctr" defTabSz="2489200">
            <a:lnSpc>
              <a:spcPct val="90000"/>
            </a:lnSpc>
            <a:spcBef>
              <a:spcPct val="0"/>
            </a:spcBef>
            <a:spcAft>
              <a:spcPct val="35000"/>
            </a:spcAft>
            <a:buNone/>
          </a:pPr>
          <a:r>
            <a:rPr lang="en-GB" sz="5600" kern="1200" dirty="0"/>
            <a:t>Access Control</a:t>
          </a:r>
        </a:p>
        <a:p>
          <a:pPr marL="0" lvl="0" indent="0" algn="ctr" defTabSz="2489200">
            <a:lnSpc>
              <a:spcPct val="90000"/>
            </a:lnSpc>
            <a:spcBef>
              <a:spcPct val="0"/>
            </a:spcBef>
            <a:spcAft>
              <a:spcPct val="35000"/>
            </a:spcAft>
            <a:buNone/>
          </a:pPr>
          <a:r>
            <a:rPr lang="en-GB" sz="5600" kern="1200" dirty="0"/>
            <a:t>1/2</a:t>
          </a:r>
        </a:p>
      </dsp:txBody>
      <dsp:txXfrm>
        <a:off x="151069" y="151069"/>
        <a:ext cx="2792534" cy="40920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B4FBA4-951C-9E47-9488-BDD6E6965AA8}">
      <dsp:nvSpPr>
        <dsp:cNvPr id="0" name=""/>
        <dsp:cNvSpPr/>
      </dsp:nvSpPr>
      <dsp:spPr>
        <a:xfrm rot="5400000">
          <a:off x="4087812" y="-553719"/>
          <a:ext cx="3515360" cy="5501639"/>
        </a:xfrm>
        <a:prstGeom prst="round2SameRect">
          <a:avLst/>
        </a:prstGeom>
        <a:solidFill>
          <a:schemeClr val="accent3">
            <a:tint val="40000"/>
            <a:alpha val="90000"/>
            <a:hueOff val="0"/>
            <a:satOff val="0"/>
            <a:lumOff val="0"/>
            <a:alphaOff val="0"/>
          </a:schemeClr>
        </a:solidFill>
        <a:ln w="19050" cap="rnd"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6200" tIns="38100" rIns="76200" bIns="38100" numCol="1" spcCol="1270" anchor="ctr" anchorCtr="0">
          <a:noAutofit/>
        </a:bodyPr>
        <a:lstStyle/>
        <a:p>
          <a:pPr marL="228600" lvl="1" indent="-228600" algn="l" defTabSz="889000">
            <a:lnSpc>
              <a:spcPct val="90000"/>
            </a:lnSpc>
            <a:spcBef>
              <a:spcPct val="0"/>
            </a:spcBef>
            <a:spcAft>
              <a:spcPct val="15000"/>
            </a:spcAft>
            <a:buChar char="•"/>
          </a:pPr>
          <a:r>
            <a:rPr lang="en-GB" sz="2000" kern="1200" dirty="0"/>
            <a:t>An effective way is by answering:</a:t>
          </a:r>
        </a:p>
        <a:p>
          <a:pPr marL="457200" lvl="2" indent="-228600" algn="l" defTabSz="889000">
            <a:lnSpc>
              <a:spcPct val="90000"/>
            </a:lnSpc>
            <a:spcBef>
              <a:spcPct val="0"/>
            </a:spcBef>
            <a:spcAft>
              <a:spcPct val="15000"/>
            </a:spcAft>
            <a:buChar char="•"/>
          </a:pPr>
          <a:r>
            <a:rPr lang="en-GB" sz="2000" b="1" kern="1200" dirty="0"/>
            <a:t>Who?</a:t>
          </a:r>
          <a:r>
            <a:rPr lang="en-GB" sz="2000" kern="1200" dirty="0"/>
            <a:t> Privileged persons to access certain data and who not to.</a:t>
          </a:r>
        </a:p>
        <a:p>
          <a:pPr marL="457200" lvl="2" indent="-228600" algn="l" defTabSz="889000">
            <a:lnSpc>
              <a:spcPct val="90000"/>
            </a:lnSpc>
            <a:spcBef>
              <a:spcPct val="0"/>
            </a:spcBef>
            <a:spcAft>
              <a:spcPct val="15000"/>
            </a:spcAft>
            <a:buChar char="•"/>
          </a:pPr>
          <a:r>
            <a:rPr lang="en-GB" sz="2000" b="1" kern="1200" dirty="0"/>
            <a:t>What?</a:t>
          </a:r>
          <a:r>
            <a:rPr lang="en-GB" sz="2000" kern="1200" dirty="0"/>
            <a:t> Some detailed data are not made accessible to every worker. So what specific files are permitted for whom?</a:t>
          </a:r>
        </a:p>
        <a:p>
          <a:pPr marL="457200" lvl="2" indent="-228600" algn="l" defTabSz="889000">
            <a:lnSpc>
              <a:spcPct val="90000"/>
            </a:lnSpc>
            <a:spcBef>
              <a:spcPct val="0"/>
            </a:spcBef>
            <a:spcAft>
              <a:spcPct val="15000"/>
            </a:spcAft>
            <a:buChar char="•"/>
          </a:pPr>
          <a:r>
            <a:rPr lang="en-GB" sz="2000" b="1" kern="1200" dirty="0"/>
            <a:t>When?</a:t>
          </a:r>
          <a:r>
            <a:rPr lang="en-GB" sz="2000" kern="1200" dirty="0"/>
            <a:t> Some data are needed for a period of time, and that period must strictly be controlled when that information has been accessed.</a:t>
          </a:r>
        </a:p>
      </dsp:txBody>
      <dsp:txXfrm rot="-5400000">
        <a:off x="3094673" y="611026"/>
        <a:ext cx="5330033" cy="3172148"/>
      </dsp:txXfrm>
    </dsp:sp>
    <dsp:sp modelId="{DE196C74-0DEE-1946-AFD3-2BBBD80F9F8E}">
      <dsp:nvSpPr>
        <dsp:cNvPr id="0" name=""/>
        <dsp:cNvSpPr/>
      </dsp:nvSpPr>
      <dsp:spPr>
        <a:xfrm>
          <a:off x="0" y="0"/>
          <a:ext cx="3094672" cy="4394200"/>
        </a:xfrm>
        <a:prstGeom prst="roundRect">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06680" rIns="213360" bIns="106680" numCol="1" spcCol="1270" anchor="ctr" anchorCtr="0">
          <a:noAutofit/>
        </a:bodyPr>
        <a:lstStyle/>
        <a:p>
          <a:pPr marL="0" lvl="0" indent="0" algn="ctr" defTabSz="2489200">
            <a:lnSpc>
              <a:spcPct val="90000"/>
            </a:lnSpc>
            <a:spcBef>
              <a:spcPct val="0"/>
            </a:spcBef>
            <a:spcAft>
              <a:spcPct val="35000"/>
            </a:spcAft>
            <a:buNone/>
          </a:pPr>
          <a:r>
            <a:rPr lang="en-GB" sz="5600" kern="1200" dirty="0"/>
            <a:t>Access Control</a:t>
          </a:r>
        </a:p>
        <a:p>
          <a:pPr marL="0" lvl="0" indent="0" algn="ctr" defTabSz="2489200">
            <a:lnSpc>
              <a:spcPct val="90000"/>
            </a:lnSpc>
            <a:spcBef>
              <a:spcPct val="0"/>
            </a:spcBef>
            <a:spcAft>
              <a:spcPct val="35000"/>
            </a:spcAft>
            <a:buNone/>
          </a:pPr>
          <a:r>
            <a:rPr lang="en-GB" sz="5600" kern="1200" dirty="0"/>
            <a:t>2/2</a:t>
          </a:r>
        </a:p>
      </dsp:txBody>
      <dsp:txXfrm>
        <a:off x="151069" y="151069"/>
        <a:ext cx="2792534" cy="409206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B4FBA4-951C-9E47-9488-BDD6E6965AA8}">
      <dsp:nvSpPr>
        <dsp:cNvPr id="0" name=""/>
        <dsp:cNvSpPr/>
      </dsp:nvSpPr>
      <dsp:spPr>
        <a:xfrm rot="5400000">
          <a:off x="4087812" y="-553719"/>
          <a:ext cx="3515360" cy="5501639"/>
        </a:xfrm>
        <a:prstGeom prst="round2SameRect">
          <a:avLst/>
        </a:prstGeom>
        <a:solidFill>
          <a:schemeClr val="accent1">
            <a:alpha val="90000"/>
            <a:tint val="55000"/>
            <a:hueOff val="0"/>
            <a:satOff val="0"/>
            <a:lumOff val="0"/>
            <a:alphaOff val="0"/>
          </a:schemeClr>
        </a:solidFill>
        <a:ln w="19050" cap="rnd" cmpd="sng" algn="ctr">
          <a:solidFill>
            <a:schemeClr val="accent1">
              <a:alpha val="90000"/>
              <a:tint val="55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1920" tIns="60960" rIns="121920" bIns="60960" numCol="1" spcCol="1270" anchor="ctr" anchorCtr="0">
          <a:noAutofit/>
        </a:bodyPr>
        <a:lstStyle/>
        <a:p>
          <a:pPr marL="285750" lvl="1" indent="-285750" algn="l" defTabSz="1422400">
            <a:lnSpc>
              <a:spcPct val="90000"/>
            </a:lnSpc>
            <a:spcBef>
              <a:spcPct val="0"/>
            </a:spcBef>
            <a:spcAft>
              <a:spcPct val="15000"/>
            </a:spcAft>
            <a:buChar char="•"/>
          </a:pPr>
          <a:r>
            <a:rPr lang="en-GB" sz="3200" kern="1200" dirty="0"/>
            <a:t>Of data needs to be sufficiently strong to protect privacy of client’s files.</a:t>
          </a:r>
        </a:p>
        <a:p>
          <a:pPr marL="285750" lvl="1" indent="-285750" algn="l" defTabSz="1422400">
            <a:lnSpc>
              <a:spcPct val="90000"/>
            </a:lnSpc>
            <a:spcBef>
              <a:spcPct val="0"/>
            </a:spcBef>
            <a:spcAft>
              <a:spcPct val="15000"/>
            </a:spcAft>
            <a:buChar char="•"/>
          </a:pPr>
          <a:r>
            <a:rPr lang="en-GB" sz="3200" kern="1200" dirty="0"/>
            <a:t>Weak encryption of data poses a serious challenge to Cloud privacy.</a:t>
          </a:r>
        </a:p>
      </dsp:txBody>
      <dsp:txXfrm rot="-5400000">
        <a:off x="3094673" y="611026"/>
        <a:ext cx="5330033" cy="3172148"/>
      </dsp:txXfrm>
    </dsp:sp>
    <dsp:sp modelId="{DE196C74-0DEE-1946-AFD3-2BBBD80F9F8E}">
      <dsp:nvSpPr>
        <dsp:cNvPr id="0" name=""/>
        <dsp:cNvSpPr/>
      </dsp:nvSpPr>
      <dsp:spPr>
        <a:xfrm>
          <a:off x="0" y="0"/>
          <a:ext cx="3094672" cy="4394200"/>
        </a:xfrm>
        <a:prstGeom prst="roundRect">
          <a:avLst/>
        </a:prstGeom>
        <a:solidFill>
          <a:schemeClr val="accent1">
            <a:shade val="5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76200" rIns="152400" bIns="76200" numCol="1" spcCol="1270" anchor="ctr" anchorCtr="0">
          <a:noAutofit/>
        </a:bodyPr>
        <a:lstStyle/>
        <a:p>
          <a:pPr marL="0" lvl="0" indent="0" algn="ctr" defTabSz="1778000">
            <a:lnSpc>
              <a:spcPct val="90000"/>
            </a:lnSpc>
            <a:spcBef>
              <a:spcPct val="0"/>
            </a:spcBef>
            <a:spcAft>
              <a:spcPct val="35000"/>
            </a:spcAft>
            <a:buNone/>
          </a:pPr>
          <a:r>
            <a:rPr lang="en-GB" sz="4000" kern="1200" dirty="0"/>
            <a:t>Encryption</a:t>
          </a:r>
        </a:p>
      </dsp:txBody>
      <dsp:txXfrm>
        <a:off x="151069" y="151069"/>
        <a:ext cx="2792534" cy="4092062"/>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147225-8790-BB43-A491-05E01506A2DA}" type="datetimeFigureOut">
              <a:rPr lang="en-GB" smtClean="0"/>
              <a:t>20/12/2022</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3E83BD-5AFE-5443-A1CE-09C7AE621AE7}" type="slidenum">
              <a:rPr lang="en-GB" smtClean="0"/>
              <a:t>‹#›</a:t>
            </a:fld>
            <a:endParaRPr lang="en-GB" dirty="0"/>
          </a:p>
        </p:txBody>
      </p:sp>
    </p:spTree>
    <p:extLst>
      <p:ext uri="{BB962C8B-B14F-4D97-AF65-F5344CB8AC3E}">
        <p14:creationId xmlns:p14="http://schemas.microsoft.com/office/powerpoint/2010/main" val="6876773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T"/>
          </a:p>
        </p:txBody>
      </p:sp>
      <p:sp>
        <p:nvSpPr>
          <p:cNvPr id="4" name="Slide Number Placeholder 3"/>
          <p:cNvSpPr>
            <a:spLocks noGrp="1"/>
          </p:cNvSpPr>
          <p:nvPr>
            <p:ph type="sldNum" sz="quarter" idx="5"/>
          </p:nvPr>
        </p:nvSpPr>
        <p:spPr/>
        <p:txBody>
          <a:bodyPr/>
          <a:lstStyle/>
          <a:p>
            <a:fld id="{B73E83BD-5AFE-5443-A1CE-09C7AE621AE7}" type="slidenum">
              <a:rPr lang="en-GB" smtClean="0"/>
              <a:t>2</a:t>
            </a:fld>
            <a:endParaRPr lang="en-GB" dirty="0"/>
          </a:p>
        </p:txBody>
      </p:sp>
    </p:spTree>
    <p:extLst>
      <p:ext uri="{BB962C8B-B14F-4D97-AF65-F5344CB8AC3E}">
        <p14:creationId xmlns:p14="http://schemas.microsoft.com/office/powerpoint/2010/main" val="1971984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T"/>
          </a:p>
        </p:txBody>
      </p:sp>
      <p:sp>
        <p:nvSpPr>
          <p:cNvPr id="4" name="Slide Number Placeholder 3"/>
          <p:cNvSpPr>
            <a:spLocks noGrp="1"/>
          </p:cNvSpPr>
          <p:nvPr>
            <p:ph type="sldNum" sz="quarter" idx="5"/>
          </p:nvPr>
        </p:nvSpPr>
        <p:spPr/>
        <p:txBody>
          <a:bodyPr/>
          <a:lstStyle/>
          <a:p>
            <a:fld id="{B73E83BD-5AFE-5443-A1CE-09C7AE621AE7}" type="slidenum">
              <a:rPr lang="en-GB" smtClean="0"/>
              <a:t>14</a:t>
            </a:fld>
            <a:endParaRPr lang="en-GB" dirty="0"/>
          </a:p>
        </p:txBody>
      </p:sp>
    </p:spTree>
    <p:extLst>
      <p:ext uri="{BB962C8B-B14F-4D97-AF65-F5344CB8AC3E}">
        <p14:creationId xmlns:p14="http://schemas.microsoft.com/office/powerpoint/2010/main" val="18518279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T"/>
          </a:p>
        </p:txBody>
      </p:sp>
      <p:sp>
        <p:nvSpPr>
          <p:cNvPr id="4" name="Slide Number Placeholder 3"/>
          <p:cNvSpPr>
            <a:spLocks noGrp="1"/>
          </p:cNvSpPr>
          <p:nvPr>
            <p:ph type="sldNum" sz="quarter" idx="5"/>
          </p:nvPr>
        </p:nvSpPr>
        <p:spPr/>
        <p:txBody>
          <a:bodyPr/>
          <a:lstStyle/>
          <a:p>
            <a:fld id="{B73E83BD-5AFE-5443-A1CE-09C7AE621AE7}" type="slidenum">
              <a:rPr lang="en-GB" smtClean="0"/>
              <a:t>15</a:t>
            </a:fld>
            <a:endParaRPr lang="en-GB" dirty="0"/>
          </a:p>
        </p:txBody>
      </p:sp>
    </p:spTree>
    <p:extLst>
      <p:ext uri="{BB962C8B-B14F-4D97-AF65-F5344CB8AC3E}">
        <p14:creationId xmlns:p14="http://schemas.microsoft.com/office/powerpoint/2010/main" val="6956654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T"/>
          </a:p>
        </p:txBody>
      </p:sp>
      <p:sp>
        <p:nvSpPr>
          <p:cNvPr id="4" name="Slide Number Placeholder 3"/>
          <p:cNvSpPr>
            <a:spLocks noGrp="1"/>
          </p:cNvSpPr>
          <p:nvPr>
            <p:ph type="sldNum" sz="quarter" idx="5"/>
          </p:nvPr>
        </p:nvSpPr>
        <p:spPr/>
        <p:txBody>
          <a:bodyPr/>
          <a:lstStyle/>
          <a:p>
            <a:fld id="{B73E83BD-5AFE-5443-A1CE-09C7AE621AE7}" type="slidenum">
              <a:rPr lang="en-GB" smtClean="0"/>
              <a:t>16</a:t>
            </a:fld>
            <a:endParaRPr lang="en-GB" dirty="0"/>
          </a:p>
        </p:txBody>
      </p:sp>
    </p:spTree>
    <p:extLst>
      <p:ext uri="{BB962C8B-B14F-4D97-AF65-F5344CB8AC3E}">
        <p14:creationId xmlns:p14="http://schemas.microsoft.com/office/powerpoint/2010/main" val="40763118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T"/>
          </a:p>
        </p:txBody>
      </p:sp>
      <p:sp>
        <p:nvSpPr>
          <p:cNvPr id="4" name="Slide Number Placeholder 3"/>
          <p:cNvSpPr>
            <a:spLocks noGrp="1"/>
          </p:cNvSpPr>
          <p:nvPr>
            <p:ph type="sldNum" sz="quarter" idx="5"/>
          </p:nvPr>
        </p:nvSpPr>
        <p:spPr/>
        <p:txBody>
          <a:bodyPr/>
          <a:lstStyle/>
          <a:p>
            <a:fld id="{B73E83BD-5AFE-5443-A1CE-09C7AE621AE7}" type="slidenum">
              <a:rPr lang="en-GB" smtClean="0"/>
              <a:t>17</a:t>
            </a:fld>
            <a:endParaRPr lang="en-GB" dirty="0"/>
          </a:p>
        </p:txBody>
      </p:sp>
    </p:spTree>
    <p:extLst>
      <p:ext uri="{BB962C8B-B14F-4D97-AF65-F5344CB8AC3E}">
        <p14:creationId xmlns:p14="http://schemas.microsoft.com/office/powerpoint/2010/main" val="35558680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Detailed comparison of Cloud, Edge, and Fog paradigms based on a designated OSI model layer.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Different attack examples were common to three involved paradigms associated with various layers.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These identified security attacks and privacy leakages are matched to a specific proposed countermeasure.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In some situations, same countermeasure of a particular paradigm can be applied to other ones.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Due to complexity of these paradigms or their ecosystem, deployment of a single countermeasure is challenging.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endParaRPr lang="en-IT"/>
          </a:p>
        </p:txBody>
      </p:sp>
      <p:sp>
        <p:nvSpPr>
          <p:cNvPr id="4" name="Slide Number Placeholder 3"/>
          <p:cNvSpPr>
            <a:spLocks noGrp="1"/>
          </p:cNvSpPr>
          <p:nvPr>
            <p:ph type="sldNum" sz="quarter" idx="5"/>
          </p:nvPr>
        </p:nvSpPr>
        <p:spPr/>
        <p:txBody>
          <a:bodyPr/>
          <a:lstStyle/>
          <a:p>
            <a:fld id="{B73E83BD-5AFE-5443-A1CE-09C7AE621AE7}" type="slidenum">
              <a:rPr lang="en-GB" smtClean="0"/>
              <a:t>58</a:t>
            </a:fld>
            <a:endParaRPr lang="en-GB" dirty="0"/>
          </a:p>
        </p:txBody>
      </p:sp>
    </p:spTree>
    <p:extLst>
      <p:ext uri="{BB962C8B-B14F-4D97-AF65-F5344CB8AC3E}">
        <p14:creationId xmlns:p14="http://schemas.microsoft.com/office/powerpoint/2010/main" val="16905066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Detailed comparison of Cloud, Edge, and Fog paradigms based on a designated OSI model layer.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Different attack examples were common to three involved paradigms associated with various layers.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These identified security attacks and privacy leakages are matched to a specific proposed countermeasure.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In some situations, same countermeasure of a particular paradigm can be applied to other ones.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Due to complexity of these paradigms or their ecosystem, deployment of a single countermeasure is challenging.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endParaRPr lang="en-IT"/>
          </a:p>
        </p:txBody>
      </p:sp>
      <p:sp>
        <p:nvSpPr>
          <p:cNvPr id="4" name="Slide Number Placeholder 3"/>
          <p:cNvSpPr>
            <a:spLocks noGrp="1"/>
          </p:cNvSpPr>
          <p:nvPr>
            <p:ph type="sldNum" sz="quarter" idx="5"/>
          </p:nvPr>
        </p:nvSpPr>
        <p:spPr/>
        <p:txBody>
          <a:bodyPr/>
          <a:lstStyle/>
          <a:p>
            <a:fld id="{B73E83BD-5AFE-5443-A1CE-09C7AE621AE7}" type="slidenum">
              <a:rPr lang="en-GB" smtClean="0"/>
              <a:t>59</a:t>
            </a:fld>
            <a:endParaRPr lang="en-GB" dirty="0"/>
          </a:p>
        </p:txBody>
      </p:sp>
    </p:spTree>
    <p:extLst>
      <p:ext uri="{BB962C8B-B14F-4D97-AF65-F5344CB8AC3E}">
        <p14:creationId xmlns:p14="http://schemas.microsoft.com/office/powerpoint/2010/main" val="9940345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Detailed comparison of Cloud, Edge, and Fog paradigms based on a designated OSI model layer.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Different attack examples were common to three involved paradigms associated with various layers.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These identified security attacks and privacy leakages are matched to a specific proposed countermeasure.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In some situations, same countermeasure of a particular paradigm can be applied to other ones.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Due to complexity of these paradigms or their ecosystem, deployment of a single countermeasure is challenging.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endParaRPr lang="en-IT"/>
          </a:p>
        </p:txBody>
      </p:sp>
      <p:sp>
        <p:nvSpPr>
          <p:cNvPr id="4" name="Slide Number Placeholder 3"/>
          <p:cNvSpPr>
            <a:spLocks noGrp="1"/>
          </p:cNvSpPr>
          <p:nvPr>
            <p:ph type="sldNum" sz="quarter" idx="5"/>
          </p:nvPr>
        </p:nvSpPr>
        <p:spPr/>
        <p:txBody>
          <a:bodyPr/>
          <a:lstStyle/>
          <a:p>
            <a:fld id="{B73E83BD-5AFE-5443-A1CE-09C7AE621AE7}" type="slidenum">
              <a:rPr lang="en-GB" smtClean="0"/>
              <a:t>60</a:t>
            </a:fld>
            <a:endParaRPr lang="en-GB" dirty="0"/>
          </a:p>
        </p:txBody>
      </p:sp>
    </p:spTree>
    <p:extLst>
      <p:ext uri="{BB962C8B-B14F-4D97-AF65-F5344CB8AC3E}">
        <p14:creationId xmlns:p14="http://schemas.microsoft.com/office/powerpoint/2010/main" val="2957334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Detailed comparison of Cloud, Edge, and Fog paradigms based on a designated OSI model layer.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Different attack examples were common to three involved paradigms associated with various layers.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These identified security attacks and privacy leakages are matched to a specific proposed countermeasure.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In some situations, same countermeasure of a particular paradigm can be applied to other ones.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Due to complexity of these paradigms or their ecosystem, deployment of a single countermeasure is challenging.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endParaRPr lang="en-IT"/>
          </a:p>
        </p:txBody>
      </p:sp>
      <p:sp>
        <p:nvSpPr>
          <p:cNvPr id="4" name="Slide Number Placeholder 3"/>
          <p:cNvSpPr>
            <a:spLocks noGrp="1"/>
          </p:cNvSpPr>
          <p:nvPr>
            <p:ph type="sldNum" sz="quarter" idx="5"/>
          </p:nvPr>
        </p:nvSpPr>
        <p:spPr/>
        <p:txBody>
          <a:bodyPr/>
          <a:lstStyle/>
          <a:p>
            <a:fld id="{B73E83BD-5AFE-5443-A1CE-09C7AE621AE7}" type="slidenum">
              <a:rPr lang="en-GB" smtClean="0"/>
              <a:t>61</a:t>
            </a:fld>
            <a:endParaRPr lang="en-GB" dirty="0"/>
          </a:p>
        </p:txBody>
      </p:sp>
    </p:spTree>
    <p:extLst>
      <p:ext uri="{BB962C8B-B14F-4D97-AF65-F5344CB8AC3E}">
        <p14:creationId xmlns:p14="http://schemas.microsoft.com/office/powerpoint/2010/main" val="4494657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Detailed comparison of Cloud, Edge, and Fog paradigms based on a designated OSI model layer.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Different attack examples were common to three involved paradigms associated with various layers.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These identified security attacks and privacy leakages are matched to a specific proposed countermeasure.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In some situations, same countermeasure of a particular paradigm can be applied to other ones.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Due to complexity of these paradigms or their ecosystem, deployment of a single countermeasure is challenging.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endParaRPr lang="en-IT"/>
          </a:p>
        </p:txBody>
      </p:sp>
      <p:sp>
        <p:nvSpPr>
          <p:cNvPr id="4" name="Slide Number Placeholder 3"/>
          <p:cNvSpPr>
            <a:spLocks noGrp="1"/>
          </p:cNvSpPr>
          <p:nvPr>
            <p:ph type="sldNum" sz="quarter" idx="5"/>
          </p:nvPr>
        </p:nvSpPr>
        <p:spPr/>
        <p:txBody>
          <a:bodyPr/>
          <a:lstStyle/>
          <a:p>
            <a:fld id="{B73E83BD-5AFE-5443-A1CE-09C7AE621AE7}" type="slidenum">
              <a:rPr lang="en-GB" smtClean="0"/>
              <a:t>62</a:t>
            </a:fld>
            <a:endParaRPr lang="en-GB" dirty="0"/>
          </a:p>
        </p:txBody>
      </p:sp>
    </p:spTree>
    <p:extLst>
      <p:ext uri="{BB962C8B-B14F-4D97-AF65-F5344CB8AC3E}">
        <p14:creationId xmlns:p14="http://schemas.microsoft.com/office/powerpoint/2010/main" val="19805602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Detailed comparison of Cloud, Edge, and Fog paradigms based on a designated OSI model layer.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Different attack examples were common to three involved paradigms associated with various layers.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These identified security attacks and privacy leakages are matched to a specific proposed countermeasure.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In some situations, same countermeasure of a particular paradigm can be applied to other ones.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solidFill>
                  <a:srgbClr val="000000"/>
                </a:solidFill>
                <a:effectLst/>
                <a:latin typeface="Helvetica" pitchFamily="2" charset="0"/>
              </a:rPr>
              <a:t>Due to complexity of these paradigms or their ecosystem, deployment of a single countermeasure is challenging.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olidFill>
                <a:srgbClr val="000000"/>
              </a:solidFill>
              <a:effectLst/>
              <a:latin typeface="Helvetica" pitchFamily="2" charset="0"/>
            </a:endParaRPr>
          </a:p>
          <a:p>
            <a:endParaRPr lang="en-IT"/>
          </a:p>
        </p:txBody>
      </p:sp>
      <p:sp>
        <p:nvSpPr>
          <p:cNvPr id="4" name="Slide Number Placeholder 3"/>
          <p:cNvSpPr>
            <a:spLocks noGrp="1"/>
          </p:cNvSpPr>
          <p:nvPr>
            <p:ph type="sldNum" sz="quarter" idx="5"/>
          </p:nvPr>
        </p:nvSpPr>
        <p:spPr/>
        <p:txBody>
          <a:bodyPr/>
          <a:lstStyle/>
          <a:p>
            <a:fld id="{B73E83BD-5AFE-5443-A1CE-09C7AE621AE7}" type="slidenum">
              <a:rPr lang="en-GB" smtClean="0"/>
              <a:t>63</a:t>
            </a:fld>
            <a:endParaRPr lang="en-GB" dirty="0"/>
          </a:p>
        </p:txBody>
      </p:sp>
    </p:spTree>
    <p:extLst>
      <p:ext uri="{BB962C8B-B14F-4D97-AF65-F5344CB8AC3E}">
        <p14:creationId xmlns:p14="http://schemas.microsoft.com/office/powerpoint/2010/main" val="26730594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T" dirty="0"/>
          </a:p>
        </p:txBody>
      </p:sp>
      <p:sp>
        <p:nvSpPr>
          <p:cNvPr id="4" name="Slide Number Placeholder 3"/>
          <p:cNvSpPr>
            <a:spLocks noGrp="1"/>
          </p:cNvSpPr>
          <p:nvPr>
            <p:ph type="sldNum" sz="quarter" idx="5"/>
          </p:nvPr>
        </p:nvSpPr>
        <p:spPr/>
        <p:txBody>
          <a:bodyPr/>
          <a:lstStyle/>
          <a:p>
            <a:fld id="{B73E83BD-5AFE-5443-A1CE-09C7AE621AE7}" type="slidenum">
              <a:rPr lang="en-GB" smtClean="0"/>
              <a:t>3</a:t>
            </a:fld>
            <a:endParaRPr lang="en-GB" dirty="0"/>
          </a:p>
        </p:txBody>
      </p:sp>
    </p:spTree>
    <p:extLst>
      <p:ext uri="{BB962C8B-B14F-4D97-AF65-F5344CB8AC3E}">
        <p14:creationId xmlns:p14="http://schemas.microsoft.com/office/powerpoint/2010/main" val="33554895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T"/>
          </a:p>
        </p:txBody>
      </p:sp>
      <p:sp>
        <p:nvSpPr>
          <p:cNvPr id="4" name="Slide Number Placeholder 3"/>
          <p:cNvSpPr>
            <a:spLocks noGrp="1"/>
          </p:cNvSpPr>
          <p:nvPr>
            <p:ph type="sldNum" sz="quarter" idx="5"/>
          </p:nvPr>
        </p:nvSpPr>
        <p:spPr/>
        <p:txBody>
          <a:bodyPr/>
          <a:lstStyle/>
          <a:p>
            <a:fld id="{B73E83BD-5AFE-5443-A1CE-09C7AE621AE7}" type="slidenum">
              <a:rPr lang="en-GB" smtClean="0"/>
              <a:t>64</a:t>
            </a:fld>
            <a:endParaRPr lang="en-GB" dirty="0"/>
          </a:p>
        </p:txBody>
      </p:sp>
    </p:spTree>
    <p:extLst>
      <p:ext uri="{BB962C8B-B14F-4D97-AF65-F5344CB8AC3E}">
        <p14:creationId xmlns:p14="http://schemas.microsoft.com/office/powerpoint/2010/main" val="17599118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T"/>
          </a:p>
        </p:txBody>
      </p:sp>
      <p:sp>
        <p:nvSpPr>
          <p:cNvPr id="4" name="Slide Number Placeholder 3"/>
          <p:cNvSpPr>
            <a:spLocks noGrp="1"/>
          </p:cNvSpPr>
          <p:nvPr>
            <p:ph type="sldNum" sz="quarter" idx="5"/>
          </p:nvPr>
        </p:nvSpPr>
        <p:spPr/>
        <p:txBody>
          <a:bodyPr/>
          <a:lstStyle/>
          <a:p>
            <a:fld id="{B73E83BD-5AFE-5443-A1CE-09C7AE621AE7}" type="slidenum">
              <a:rPr lang="en-GB" smtClean="0"/>
              <a:t>65</a:t>
            </a:fld>
            <a:endParaRPr lang="en-GB" dirty="0"/>
          </a:p>
        </p:txBody>
      </p:sp>
    </p:spTree>
    <p:extLst>
      <p:ext uri="{BB962C8B-B14F-4D97-AF65-F5344CB8AC3E}">
        <p14:creationId xmlns:p14="http://schemas.microsoft.com/office/powerpoint/2010/main" val="17647873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T"/>
          </a:p>
        </p:txBody>
      </p:sp>
      <p:sp>
        <p:nvSpPr>
          <p:cNvPr id="4" name="Slide Number Placeholder 3"/>
          <p:cNvSpPr>
            <a:spLocks noGrp="1"/>
          </p:cNvSpPr>
          <p:nvPr>
            <p:ph type="sldNum" sz="quarter" idx="5"/>
          </p:nvPr>
        </p:nvSpPr>
        <p:spPr/>
        <p:txBody>
          <a:bodyPr/>
          <a:lstStyle/>
          <a:p>
            <a:fld id="{B73E83BD-5AFE-5443-A1CE-09C7AE621AE7}" type="slidenum">
              <a:rPr lang="en-GB" smtClean="0"/>
              <a:t>66</a:t>
            </a:fld>
            <a:endParaRPr lang="en-GB" dirty="0"/>
          </a:p>
        </p:txBody>
      </p:sp>
    </p:spTree>
    <p:extLst>
      <p:ext uri="{BB962C8B-B14F-4D97-AF65-F5344CB8AC3E}">
        <p14:creationId xmlns:p14="http://schemas.microsoft.com/office/powerpoint/2010/main" val="40212590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T"/>
          </a:p>
        </p:txBody>
      </p:sp>
      <p:sp>
        <p:nvSpPr>
          <p:cNvPr id="4" name="Slide Number Placeholder 3"/>
          <p:cNvSpPr>
            <a:spLocks noGrp="1"/>
          </p:cNvSpPr>
          <p:nvPr>
            <p:ph type="sldNum" sz="quarter" idx="5"/>
          </p:nvPr>
        </p:nvSpPr>
        <p:spPr/>
        <p:txBody>
          <a:bodyPr/>
          <a:lstStyle/>
          <a:p>
            <a:fld id="{B73E83BD-5AFE-5443-A1CE-09C7AE621AE7}" type="slidenum">
              <a:rPr lang="en-GB" smtClean="0"/>
              <a:t>6</a:t>
            </a:fld>
            <a:endParaRPr lang="en-GB" dirty="0"/>
          </a:p>
        </p:txBody>
      </p:sp>
    </p:spTree>
    <p:extLst>
      <p:ext uri="{BB962C8B-B14F-4D97-AF65-F5344CB8AC3E}">
        <p14:creationId xmlns:p14="http://schemas.microsoft.com/office/powerpoint/2010/main" val="38929640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T"/>
          </a:p>
        </p:txBody>
      </p:sp>
      <p:sp>
        <p:nvSpPr>
          <p:cNvPr id="4" name="Slide Number Placeholder 3"/>
          <p:cNvSpPr>
            <a:spLocks noGrp="1"/>
          </p:cNvSpPr>
          <p:nvPr>
            <p:ph type="sldNum" sz="quarter" idx="5"/>
          </p:nvPr>
        </p:nvSpPr>
        <p:spPr/>
        <p:txBody>
          <a:bodyPr/>
          <a:lstStyle/>
          <a:p>
            <a:fld id="{B73E83BD-5AFE-5443-A1CE-09C7AE621AE7}" type="slidenum">
              <a:rPr lang="en-GB" smtClean="0"/>
              <a:t>7</a:t>
            </a:fld>
            <a:endParaRPr lang="en-GB" dirty="0"/>
          </a:p>
        </p:txBody>
      </p:sp>
    </p:spTree>
    <p:extLst>
      <p:ext uri="{BB962C8B-B14F-4D97-AF65-F5344CB8AC3E}">
        <p14:creationId xmlns:p14="http://schemas.microsoft.com/office/powerpoint/2010/main" val="8178372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T"/>
          </a:p>
        </p:txBody>
      </p:sp>
      <p:sp>
        <p:nvSpPr>
          <p:cNvPr id="4" name="Slide Number Placeholder 3"/>
          <p:cNvSpPr>
            <a:spLocks noGrp="1"/>
          </p:cNvSpPr>
          <p:nvPr>
            <p:ph type="sldNum" sz="quarter" idx="5"/>
          </p:nvPr>
        </p:nvSpPr>
        <p:spPr/>
        <p:txBody>
          <a:bodyPr/>
          <a:lstStyle/>
          <a:p>
            <a:fld id="{B73E83BD-5AFE-5443-A1CE-09C7AE621AE7}" type="slidenum">
              <a:rPr lang="en-GB" smtClean="0"/>
              <a:t>8</a:t>
            </a:fld>
            <a:endParaRPr lang="en-GB" dirty="0"/>
          </a:p>
        </p:txBody>
      </p:sp>
    </p:spTree>
    <p:extLst>
      <p:ext uri="{BB962C8B-B14F-4D97-AF65-F5344CB8AC3E}">
        <p14:creationId xmlns:p14="http://schemas.microsoft.com/office/powerpoint/2010/main" val="39823072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T"/>
          </a:p>
        </p:txBody>
      </p:sp>
      <p:sp>
        <p:nvSpPr>
          <p:cNvPr id="4" name="Slide Number Placeholder 3"/>
          <p:cNvSpPr>
            <a:spLocks noGrp="1"/>
          </p:cNvSpPr>
          <p:nvPr>
            <p:ph type="sldNum" sz="quarter" idx="5"/>
          </p:nvPr>
        </p:nvSpPr>
        <p:spPr/>
        <p:txBody>
          <a:bodyPr/>
          <a:lstStyle/>
          <a:p>
            <a:fld id="{B73E83BD-5AFE-5443-A1CE-09C7AE621AE7}" type="slidenum">
              <a:rPr lang="en-GB" smtClean="0"/>
              <a:t>9</a:t>
            </a:fld>
            <a:endParaRPr lang="en-GB" dirty="0"/>
          </a:p>
        </p:txBody>
      </p:sp>
    </p:spTree>
    <p:extLst>
      <p:ext uri="{BB962C8B-B14F-4D97-AF65-F5344CB8AC3E}">
        <p14:creationId xmlns:p14="http://schemas.microsoft.com/office/powerpoint/2010/main" val="36781171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T"/>
          </a:p>
        </p:txBody>
      </p:sp>
      <p:sp>
        <p:nvSpPr>
          <p:cNvPr id="4" name="Slide Number Placeholder 3"/>
          <p:cNvSpPr>
            <a:spLocks noGrp="1"/>
          </p:cNvSpPr>
          <p:nvPr>
            <p:ph type="sldNum" sz="quarter" idx="5"/>
          </p:nvPr>
        </p:nvSpPr>
        <p:spPr/>
        <p:txBody>
          <a:bodyPr/>
          <a:lstStyle/>
          <a:p>
            <a:fld id="{B73E83BD-5AFE-5443-A1CE-09C7AE621AE7}" type="slidenum">
              <a:rPr lang="en-GB" smtClean="0"/>
              <a:t>10</a:t>
            </a:fld>
            <a:endParaRPr lang="en-GB" dirty="0"/>
          </a:p>
        </p:txBody>
      </p:sp>
    </p:spTree>
    <p:extLst>
      <p:ext uri="{BB962C8B-B14F-4D97-AF65-F5344CB8AC3E}">
        <p14:creationId xmlns:p14="http://schemas.microsoft.com/office/powerpoint/2010/main" val="19118399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T"/>
          </a:p>
        </p:txBody>
      </p:sp>
      <p:sp>
        <p:nvSpPr>
          <p:cNvPr id="4" name="Slide Number Placeholder 3"/>
          <p:cNvSpPr>
            <a:spLocks noGrp="1"/>
          </p:cNvSpPr>
          <p:nvPr>
            <p:ph type="sldNum" sz="quarter" idx="5"/>
          </p:nvPr>
        </p:nvSpPr>
        <p:spPr/>
        <p:txBody>
          <a:bodyPr/>
          <a:lstStyle/>
          <a:p>
            <a:fld id="{B73E83BD-5AFE-5443-A1CE-09C7AE621AE7}" type="slidenum">
              <a:rPr lang="en-GB" smtClean="0"/>
              <a:t>12</a:t>
            </a:fld>
            <a:endParaRPr lang="en-GB" dirty="0"/>
          </a:p>
        </p:txBody>
      </p:sp>
    </p:spTree>
    <p:extLst>
      <p:ext uri="{BB962C8B-B14F-4D97-AF65-F5344CB8AC3E}">
        <p14:creationId xmlns:p14="http://schemas.microsoft.com/office/powerpoint/2010/main" val="5333001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T"/>
          </a:p>
        </p:txBody>
      </p:sp>
      <p:sp>
        <p:nvSpPr>
          <p:cNvPr id="4" name="Slide Number Placeholder 3"/>
          <p:cNvSpPr>
            <a:spLocks noGrp="1"/>
          </p:cNvSpPr>
          <p:nvPr>
            <p:ph type="sldNum" sz="quarter" idx="5"/>
          </p:nvPr>
        </p:nvSpPr>
        <p:spPr/>
        <p:txBody>
          <a:bodyPr/>
          <a:lstStyle/>
          <a:p>
            <a:fld id="{B73E83BD-5AFE-5443-A1CE-09C7AE621AE7}" type="slidenum">
              <a:rPr lang="en-GB" smtClean="0"/>
              <a:t>13</a:t>
            </a:fld>
            <a:endParaRPr lang="en-GB" dirty="0"/>
          </a:p>
        </p:txBody>
      </p:sp>
    </p:spTree>
    <p:extLst>
      <p:ext uri="{BB962C8B-B14F-4D97-AF65-F5344CB8AC3E}">
        <p14:creationId xmlns:p14="http://schemas.microsoft.com/office/powerpoint/2010/main" val="28730650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863600" y="2404534"/>
            <a:ext cx="8504238" cy="1646302"/>
          </a:xfrm>
        </p:spPr>
        <p:txBody>
          <a:bodyPr anchor="b">
            <a:noAutofit/>
          </a:bodyPr>
          <a:lstStyle>
            <a:lvl1pPr algn="r">
              <a:defRPr sz="5400">
                <a:solidFill>
                  <a:schemeClr val="accent1"/>
                </a:solidFill>
              </a:defRPr>
            </a:lvl1pPr>
          </a:lstStyle>
          <a:p>
            <a:r>
              <a:rPr lang="en-GB" dirty="0"/>
              <a:t>Click to edit Master title style</a:t>
            </a:r>
            <a:endParaRPr lang="en-US" dirty="0"/>
          </a:p>
        </p:txBody>
      </p:sp>
      <p:sp>
        <p:nvSpPr>
          <p:cNvPr id="3" name="Subtitle 2"/>
          <p:cNvSpPr>
            <a:spLocks noGrp="1"/>
          </p:cNvSpPr>
          <p:nvPr>
            <p:ph type="subTitle" idx="1"/>
          </p:nvPr>
        </p:nvSpPr>
        <p:spPr>
          <a:xfrm>
            <a:off x="863600" y="4172807"/>
            <a:ext cx="8504238" cy="1096899"/>
          </a:xfrm>
        </p:spPr>
        <p:txBody>
          <a:bodyPr anchor="t">
            <a:normAutofit/>
          </a:bodyPr>
          <a:lstStyle>
            <a:lvl1pPr marL="0" indent="0" algn="r">
              <a:buNone/>
              <a:defRPr sz="4000">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edit Master subtitle style</a:t>
            </a:r>
            <a:endParaRPr lang="en-US" dirty="0"/>
          </a:p>
        </p:txBody>
      </p:sp>
      <p:pic>
        <p:nvPicPr>
          <p:cNvPr id="7" name="Picture 2">
            <a:extLst>
              <a:ext uri="{FF2B5EF4-FFF2-40B4-BE49-F238E27FC236}">
                <a16:creationId xmlns:a16="http://schemas.microsoft.com/office/drawing/2014/main" id="{C82AF2C0-219A-FA5C-9635-5E7A24253E5F}"/>
              </a:ext>
            </a:extLst>
          </p:cNvPr>
          <p:cNvPicPr>
            <a:picLocks noChangeAspect="1" noChangeArrowheads="1"/>
          </p:cNvPicPr>
          <p:nvPr userDrawn="1"/>
        </p:nvPicPr>
        <p:blipFill rotWithShape="1">
          <a:blip r:embed="rId2">
            <a:duotone>
              <a:prstClr val="black"/>
              <a:srgbClr val="002060">
                <a:tint val="45000"/>
                <a:satMod val="400000"/>
              </a:srgbClr>
            </a:duotone>
            <a:extLst>
              <a:ext uri="{28A0092B-C50C-407E-A947-70E740481C1C}">
                <a14:useLocalDpi xmlns:a14="http://schemas.microsoft.com/office/drawing/2010/main" val="0"/>
              </a:ext>
            </a:extLst>
          </a:blip>
          <a:srcRect r="77422" b="50000"/>
          <a:stretch/>
        </p:blipFill>
        <p:spPr bwMode="auto">
          <a:xfrm>
            <a:off x="4788633" y="1037353"/>
            <a:ext cx="1425403" cy="3564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picture containing text, sign&#10;&#10;Description automatically generated">
            <a:extLst>
              <a:ext uri="{FF2B5EF4-FFF2-40B4-BE49-F238E27FC236}">
                <a16:creationId xmlns:a16="http://schemas.microsoft.com/office/drawing/2014/main" id="{49773A87-CDCF-E00F-97E2-8289E8453950}"/>
              </a:ext>
            </a:extLst>
          </p:cNvPr>
          <p:cNvPicPr>
            <a:picLocks noChangeAspect="1"/>
          </p:cNvPicPr>
          <p:nvPr userDrawn="1"/>
        </p:nvPicPr>
        <p:blipFill>
          <a:blip r:embed="rId3"/>
          <a:stretch>
            <a:fillRect/>
          </a:stretch>
        </p:blipFill>
        <p:spPr>
          <a:xfrm>
            <a:off x="7403368" y="1037353"/>
            <a:ext cx="1222542" cy="309472"/>
          </a:xfrm>
          <a:prstGeom prst="rect">
            <a:avLst/>
          </a:prstGeom>
        </p:spPr>
      </p:pic>
      <p:pic>
        <p:nvPicPr>
          <p:cNvPr id="9" name="Picture 4">
            <a:extLst>
              <a:ext uri="{FF2B5EF4-FFF2-40B4-BE49-F238E27FC236}">
                <a16:creationId xmlns:a16="http://schemas.microsoft.com/office/drawing/2014/main" id="{9648585A-2AF3-2AF0-A8E5-706C02C38062}"/>
              </a:ext>
            </a:extLst>
          </p:cNvPr>
          <p:cNvPicPr>
            <a:picLocks noChangeAspect="1" noChangeArrowheads="1"/>
          </p:cNvPicPr>
          <p:nvPr userDrawn="1"/>
        </p:nvPicPr>
        <p:blipFill rotWithShape="1">
          <a:blip r:embed="rId4">
            <a:extLst>
              <a:ext uri="{28A0092B-C50C-407E-A947-70E740481C1C}">
                <a14:useLocalDpi xmlns:a14="http://schemas.microsoft.com/office/drawing/2010/main" val="0"/>
              </a:ext>
            </a:extLst>
          </a:blip>
          <a:srcRect l="70964" r="6404"/>
          <a:stretch/>
        </p:blipFill>
        <p:spPr bwMode="auto">
          <a:xfrm>
            <a:off x="2111508" y="818248"/>
            <a:ext cx="1386260" cy="7205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31504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7152175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GB" dirty="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Tree>
    <p:extLst>
      <p:ext uri="{BB962C8B-B14F-4D97-AF65-F5344CB8AC3E}">
        <p14:creationId xmlns:p14="http://schemas.microsoft.com/office/powerpoint/2010/main" val="29562342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6370300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575180349"/>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GB"/>
              <a:t>Click to edit Master title style</a:t>
            </a:r>
            <a:endParaRPr lang="en-US" dirty="0"/>
          </a:p>
        </p:txBody>
      </p:sp>
    </p:spTree>
    <p:extLst>
      <p:ext uri="{BB962C8B-B14F-4D97-AF65-F5344CB8AC3E}">
        <p14:creationId xmlns:p14="http://schemas.microsoft.com/office/powerpoint/2010/main" val="36485330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49369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514924"/>
            <a:ext cx="3854528" cy="2262146"/>
          </a:xfrm>
        </p:spPr>
        <p:txBody>
          <a:bodyPr anchor="b">
            <a:normAutofit/>
          </a:bodyPr>
          <a:lstStyle>
            <a:lvl1pPr>
              <a:defRPr sz="3600"/>
            </a:lvl1pPr>
          </a:lstStyle>
          <a:p>
            <a:r>
              <a:rPr lang="en-GB" dirty="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77334" y="2911641"/>
            <a:ext cx="3854528" cy="3129719"/>
          </a:xfrm>
        </p:spPr>
        <p:txBody>
          <a:bodyPr>
            <a:normAutofit/>
          </a:bodyPr>
          <a:lstStyle>
            <a:lvl1pPr marL="0" indent="0">
              <a:buNone/>
              <a:defRPr sz="28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GB" dirty="0"/>
              <a:t>Click to edit Master text styles</a:t>
            </a:r>
          </a:p>
        </p:txBody>
      </p:sp>
    </p:spTree>
    <p:extLst>
      <p:ext uri="{BB962C8B-B14F-4D97-AF65-F5344CB8AC3E}">
        <p14:creationId xmlns:p14="http://schemas.microsoft.com/office/powerpoint/2010/main" val="5338702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731967"/>
          </a:xfrm>
          <a:prstGeom prst="rect">
            <a:avLst/>
          </a:prstGeom>
        </p:spPr>
        <p:txBody>
          <a:bodyPr vert="horz" lIns="91440" tIns="45720" rIns="91440" bIns="45720" rtlCol="0" anchor="t">
            <a:noAutofit/>
          </a:bodyPr>
          <a:lstStyle/>
          <a:p>
            <a:r>
              <a:rPr lang="en-GB" dirty="0"/>
              <a:t>Click to edit Master title style</a:t>
            </a:r>
            <a:endParaRPr lang="en-US" dirty="0"/>
          </a:p>
        </p:txBody>
      </p:sp>
      <p:sp>
        <p:nvSpPr>
          <p:cNvPr id="3" name="Text Placeholder 2"/>
          <p:cNvSpPr>
            <a:spLocks noGrp="1"/>
          </p:cNvSpPr>
          <p:nvPr>
            <p:ph type="body" idx="1"/>
          </p:nvPr>
        </p:nvSpPr>
        <p:spPr>
          <a:xfrm>
            <a:off x="677334" y="1648327"/>
            <a:ext cx="8596668" cy="4393036"/>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2">
            <a:extLst>
              <a:ext uri="{FF2B5EF4-FFF2-40B4-BE49-F238E27FC236}">
                <a16:creationId xmlns:a16="http://schemas.microsoft.com/office/drawing/2014/main" id="{8440709E-79C1-8138-19EF-0CA1131DA7AD}"/>
              </a:ext>
            </a:extLst>
          </p:cNvPr>
          <p:cNvPicPr>
            <a:picLocks noChangeAspect="1" noChangeArrowheads="1"/>
          </p:cNvPicPr>
          <p:nvPr userDrawn="1"/>
        </p:nvPicPr>
        <p:blipFill rotWithShape="1">
          <a:blip r:embed="rId10">
            <a:extLst>
              <a:ext uri="{28A0092B-C50C-407E-A947-70E740481C1C}">
                <a14:useLocalDpi xmlns:a14="http://schemas.microsoft.com/office/drawing/2010/main" val="0"/>
              </a:ext>
            </a:extLst>
          </a:blip>
          <a:srcRect r="77422" b="50000"/>
          <a:stretch/>
        </p:blipFill>
        <p:spPr bwMode="auto">
          <a:xfrm>
            <a:off x="9493461" y="6406166"/>
            <a:ext cx="1425403" cy="3564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picture containing text, sign&#10;&#10;Description automatically generated">
            <a:extLst>
              <a:ext uri="{FF2B5EF4-FFF2-40B4-BE49-F238E27FC236}">
                <a16:creationId xmlns:a16="http://schemas.microsoft.com/office/drawing/2014/main" id="{D8B3174C-F08A-6D15-5518-C83EC702C45D}"/>
              </a:ext>
            </a:extLst>
          </p:cNvPr>
          <p:cNvPicPr>
            <a:picLocks noChangeAspect="1"/>
          </p:cNvPicPr>
          <p:nvPr userDrawn="1"/>
        </p:nvPicPr>
        <p:blipFill>
          <a:blip r:embed="rId11"/>
          <a:stretch>
            <a:fillRect/>
          </a:stretch>
        </p:blipFill>
        <p:spPr>
          <a:xfrm>
            <a:off x="10874736" y="6429630"/>
            <a:ext cx="1222542" cy="309472"/>
          </a:xfrm>
          <a:prstGeom prst="rect">
            <a:avLst/>
          </a:prstGeom>
        </p:spPr>
      </p:pic>
      <p:pic>
        <p:nvPicPr>
          <p:cNvPr id="9" name="Picture 4">
            <a:extLst>
              <a:ext uri="{FF2B5EF4-FFF2-40B4-BE49-F238E27FC236}">
                <a16:creationId xmlns:a16="http://schemas.microsoft.com/office/drawing/2014/main" id="{FF61007D-B835-1EE3-00F5-E89D839F1AE1}"/>
              </a:ext>
            </a:extLst>
          </p:cNvPr>
          <p:cNvPicPr>
            <a:picLocks noChangeAspect="1" noChangeArrowheads="1"/>
          </p:cNvPicPr>
          <p:nvPr userDrawn="1"/>
        </p:nvPicPr>
        <p:blipFill rotWithShape="1">
          <a:blip r:embed="rId12">
            <a:extLst>
              <a:ext uri="{28A0092B-C50C-407E-A947-70E740481C1C}">
                <a14:useLocalDpi xmlns:a14="http://schemas.microsoft.com/office/drawing/2010/main" val="0"/>
              </a:ext>
            </a:extLst>
          </a:blip>
          <a:srcRect l="70964" r="6404"/>
          <a:stretch/>
        </p:blipFill>
        <p:spPr bwMode="auto">
          <a:xfrm>
            <a:off x="10727279" y="-8467"/>
            <a:ext cx="1426665" cy="74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4384810"/>
      </p:ext>
    </p:extLst>
  </p:cSld>
  <p:clrMap bg1="lt1" tx1="dk1" bg2="lt2" tx2="dk2" accent1="accent1" accent2="accent2" accent3="accent3" accent4="accent4" accent5="accent5" accent6="accent6" hlink="hlink" folHlink="folHlink"/>
  <p:sldLayoutIdLst>
    <p:sldLayoutId id="2147484409" r:id="rId1"/>
    <p:sldLayoutId id="2147484410" r:id="rId2"/>
    <p:sldLayoutId id="2147484411" r:id="rId3"/>
    <p:sldLayoutId id="2147484412" r:id="rId4"/>
    <p:sldLayoutId id="2147484413" r:id="rId5"/>
    <p:sldLayoutId id="2147484414" r:id="rId6"/>
    <p:sldLayoutId id="2147484415" r:id="rId7"/>
    <p:sldLayoutId id="2147484416" r:id="rId8"/>
  </p:sldLayoutIdLst>
  <p:hf hdr="0" ftr="0" dt="0"/>
  <p:txStyles>
    <p:titleStyle>
      <a:lvl1pPr algn="l" defTabSz="457200" rtl="0" eaLnBrk="1" latinLnBrk="0" hangingPunct="1">
        <a:spcBef>
          <a:spcPct val="0"/>
        </a:spcBef>
        <a:buNone/>
        <a:defRPr sz="4400" b="1" i="0" kern="1200">
          <a:solidFill>
            <a:schemeClr val="accent1"/>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800" b="0" i="0" kern="1200">
          <a:solidFill>
            <a:schemeClr val="tx1">
              <a:lumMod val="75000"/>
              <a:lumOff val="25000"/>
            </a:schemeClr>
          </a:solidFill>
          <a:latin typeface="Roboto" panose="02000000000000000000" pitchFamily="2" charset="0"/>
          <a:ea typeface="Roboto" panose="02000000000000000000" pitchFamily="2" charset="0"/>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2400" b="0" i="0" kern="1200">
          <a:solidFill>
            <a:schemeClr val="tx1">
              <a:lumMod val="75000"/>
              <a:lumOff val="25000"/>
            </a:schemeClr>
          </a:solidFill>
          <a:latin typeface="Roboto" panose="02000000000000000000" pitchFamily="2" charset="0"/>
          <a:ea typeface="Roboto" panose="02000000000000000000" pitchFamily="2" charset="0"/>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lumMod val="75000"/>
              <a:lumOff val="25000"/>
            </a:schemeClr>
          </a:solidFill>
          <a:latin typeface="Roboto" panose="02000000000000000000" pitchFamily="2" charset="0"/>
          <a:ea typeface="Roboto" panose="02000000000000000000" pitchFamily="2" charset="0"/>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Roboto" panose="02000000000000000000" pitchFamily="2" charset="0"/>
          <a:ea typeface="Roboto" panose="02000000000000000000" pitchFamily="2" charset="0"/>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Roboto" panose="02000000000000000000" pitchFamily="2" charset="0"/>
          <a:ea typeface="Roboto" panose="02000000000000000000" pitchFamily="2" charset="0"/>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mailto:alessandro.carrega@unige.itd"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mailto:alessandro.carrega@gmail.comd"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teams.microsoft.com/l/team/19%3a-Dtnw_NHUAl1AjZZV4HixIifmU8gywbskeeQwSV--uk1%40thread.tacv2/conversations?groupId=bdafff5c-0ab9-44b2-aef2-5a14e1dd6e15&amp;tenantId=6cd36f83-1a02-442d-972f-2670cb5e9b1a"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github.com/tnt-lab-unige-cnit/phd-stiet-cyber-security-approaches-cloud-edge-environments"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6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2.emf"/></Relationships>
</file>

<file path=ppt/slides/_rels/slide6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6" name="Picture 4" descr="Geometric white clouds on a blue sky">
            <a:extLst>
              <a:ext uri="{FF2B5EF4-FFF2-40B4-BE49-F238E27FC236}">
                <a16:creationId xmlns:a16="http://schemas.microsoft.com/office/drawing/2014/main" id="{C9BF0BD0-1D7C-6D15-AF6B-418E1D333929}"/>
              </a:ext>
            </a:extLst>
          </p:cNvPr>
          <p:cNvPicPr>
            <a:picLocks noChangeAspect="1"/>
          </p:cNvPicPr>
          <p:nvPr/>
        </p:nvPicPr>
        <p:blipFill rotWithShape="1">
          <a:blip r:embed="rId2">
            <a:duotone>
              <a:schemeClr val="accent1">
                <a:shade val="45000"/>
                <a:satMod val="135000"/>
              </a:schemeClr>
              <a:prstClr val="white"/>
            </a:duotone>
          </a:blip>
          <a:srcRect l="9091" b="31818"/>
          <a:stretch/>
        </p:blipFill>
        <p:spPr>
          <a:xfrm>
            <a:off x="2" y="10"/>
            <a:ext cx="12191695" cy="6857990"/>
          </a:xfrm>
          <a:prstGeom prst="rect">
            <a:avLst/>
          </a:prstGeom>
        </p:spPr>
      </p:pic>
      <p:sp>
        <p:nvSpPr>
          <p:cNvPr id="60" name="Isosceles Triangle 40">
            <a:extLst>
              <a:ext uri="{FF2B5EF4-FFF2-40B4-BE49-F238E27FC236}">
                <a16:creationId xmlns:a16="http://schemas.microsoft.com/office/drawing/2014/main" id="{7B1E8B16-F0E6-422E-A6A6-0422A7733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62" name="Parallelogram 42">
            <a:extLst>
              <a:ext uri="{FF2B5EF4-FFF2-40B4-BE49-F238E27FC236}">
                <a16:creationId xmlns:a16="http://schemas.microsoft.com/office/drawing/2014/main" id="{30CBBCD0-ED2A-4FC8-AB71-E3C2738F95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33800" y="0"/>
            <a:ext cx="7315200" cy="6858000"/>
          </a:xfrm>
          <a:prstGeom prst="parallelogram">
            <a:avLst>
              <a:gd name="adj" fmla="val 15925"/>
            </a:avLst>
          </a:prstGeom>
          <a:solidFill>
            <a:schemeClr val="bg1">
              <a:alpha val="8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63" name="Straight Connector 44">
            <a:extLst>
              <a:ext uri="{FF2B5EF4-FFF2-40B4-BE49-F238E27FC236}">
                <a16:creationId xmlns:a16="http://schemas.microsoft.com/office/drawing/2014/main" id="{D7C7B311-D760-4C87-BE5E-921FFB4E8E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64" name="Straight Connector 46">
            <a:extLst>
              <a:ext uri="{FF2B5EF4-FFF2-40B4-BE49-F238E27FC236}">
                <a16:creationId xmlns:a16="http://schemas.microsoft.com/office/drawing/2014/main" id="{C1913202-1810-4FA2-987B-A7B98049CF4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65" name="Rectangle 23">
            <a:extLst>
              <a:ext uri="{FF2B5EF4-FFF2-40B4-BE49-F238E27FC236}">
                <a16:creationId xmlns:a16="http://schemas.microsoft.com/office/drawing/2014/main" id="{95EFBC61-02DC-4AEA-AA2D-A9EABA4677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67" name="Rectangle 25">
            <a:extLst>
              <a:ext uri="{FF2B5EF4-FFF2-40B4-BE49-F238E27FC236}">
                <a16:creationId xmlns:a16="http://schemas.microsoft.com/office/drawing/2014/main" id="{5637DFC4-70BC-4CB4-85D2-651A7C6A56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69" name="Isosceles Triangle 52">
            <a:extLst>
              <a:ext uri="{FF2B5EF4-FFF2-40B4-BE49-F238E27FC236}">
                <a16:creationId xmlns:a16="http://schemas.microsoft.com/office/drawing/2014/main" id="{58F1E9F4-66ED-4E73-8C2E-51B11EA776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B0FAC476-BB9A-524A-B383-557DC410E755}"/>
              </a:ext>
            </a:extLst>
          </p:cNvPr>
          <p:cNvSpPr>
            <a:spLocks noGrp="1"/>
          </p:cNvSpPr>
          <p:nvPr>
            <p:ph type="ctrTitle"/>
          </p:nvPr>
        </p:nvSpPr>
        <p:spPr>
          <a:xfrm>
            <a:off x="3733498" y="1678665"/>
            <a:ext cx="5540506" cy="2369131"/>
          </a:xfrm>
        </p:spPr>
        <p:txBody>
          <a:bodyPr>
            <a:normAutofit/>
          </a:bodyPr>
          <a:lstStyle/>
          <a:p>
            <a:pPr>
              <a:lnSpc>
                <a:spcPct val="90000"/>
              </a:lnSpc>
            </a:pPr>
            <a:r>
              <a:rPr lang="en-IT" sz="4000"/>
              <a:t>Security in</a:t>
            </a:r>
            <a:br>
              <a:rPr lang="en-IT" sz="4000"/>
            </a:br>
            <a:r>
              <a:rPr lang="en-IT" sz="4000"/>
              <a:t>Cloud / Edge  / Fog</a:t>
            </a:r>
            <a:br>
              <a:rPr lang="en-IT" sz="4000"/>
            </a:br>
            <a:r>
              <a:rPr lang="en-IT" sz="4000"/>
              <a:t>Computing</a:t>
            </a:r>
            <a:endParaRPr lang="en-GB" sz="3800" b="1" dirty="0"/>
          </a:p>
        </p:txBody>
      </p:sp>
      <p:sp>
        <p:nvSpPr>
          <p:cNvPr id="3" name="Subtitle 2">
            <a:extLst>
              <a:ext uri="{FF2B5EF4-FFF2-40B4-BE49-F238E27FC236}">
                <a16:creationId xmlns:a16="http://schemas.microsoft.com/office/drawing/2014/main" id="{BE4C1422-484A-C044-9FD1-7242414E3997}"/>
              </a:ext>
            </a:extLst>
          </p:cNvPr>
          <p:cNvSpPr>
            <a:spLocks noGrp="1"/>
          </p:cNvSpPr>
          <p:nvPr>
            <p:ph type="subTitle" idx="1"/>
          </p:nvPr>
        </p:nvSpPr>
        <p:spPr>
          <a:xfrm>
            <a:off x="4788276" y="4050832"/>
            <a:ext cx="4485725" cy="1096899"/>
          </a:xfrm>
        </p:spPr>
        <p:txBody>
          <a:bodyPr>
            <a:normAutofit fontScale="55000" lnSpcReduction="20000"/>
          </a:bodyPr>
          <a:lstStyle/>
          <a:p>
            <a:r>
              <a:rPr lang="en-GB" i="1" dirty="0"/>
              <a:t>Alessandro Carrega</a:t>
            </a:r>
          </a:p>
          <a:p>
            <a:r>
              <a:rPr lang="en-GB" dirty="0"/>
              <a:t>TNT Lab – DITEN</a:t>
            </a:r>
            <a:br>
              <a:rPr lang="en-GB" dirty="0"/>
            </a:br>
            <a:r>
              <a:rPr lang="en-GB" dirty="0"/>
              <a:t>University of Genoa</a:t>
            </a:r>
          </a:p>
        </p:txBody>
      </p:sp>
      <p:sp>
        <p:nvSpPr>
          <p:cNvPr id="71" name="Rectangle 27">
            <a:extLst>
              <a:ext uri="{FF2B5EF4-FFF2-40B4-BE49-F238E27FC236}">
                <a16:creationId xmlns:a16="http://schemas.microsoft.com/office/drawing/2014/main" id="{0795E7D3-D974-4307-92D4-E3ECEFDF39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73" name="Rectangle 28">
            <a:extLst>
              <a:ext uri="{FF2B5EF4-FFF2-40B4-BE49-F238E27FC236}">
                <a16:creationId xmlns:a16="http://schemas.microsoft.com/office/drawing/2014/main" id="{90443617-0A78-4C2C-9996-D143BCDB90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5" name="Rectangle 29">
            <a:extLst>
              <a:ext uri="{FF2B5EF4-FFF2-40B4-BE49-F238E27FC236}">
                <a16:creationId xmlns:a16="http://schemas.microsoft.com/office/drawing/2014/main" id="{ACFC544A-BD13-4C3C-8C9E-C35DEE8A4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77" name="Isosceles Triangle 60">
            <a:extLst>
              <a:ext uri="{FF2B5EF4-FFF2-40B4-BE49-F238E27FC236}">
                <a16:creationId xmlns:a16="http://schemas.microsoft.com/office/drawing/2014/main" id="{729A9DD4-BE93-4516-8B95-26B91B44B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4" name="Picture 2">
            <a:extLst>
              <a:ext uri="{FF2B5EF4-FFF2-40B4-BE49-F238E27FC236}">
                <a16:creationId xmlns:a16="http://schemas.microsoft.com/office/drawing/2014/main" id="{00CF7E49-D3EB-E47F-6037-30DE73DA67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7422" b="50000"/>
          <a:stretch/>
        </p:blipFill>
        <p:spPr bwMode="auto">
          <a:xfrm>
            <a:off x="10371666" y="985167"/>
            <a:ext cx="1425403" cy="3564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picture containing text, sign&#10;&#10;Description automatically generated">
            <a:extLst>
              <a:ext uri="{FF2B5EF4-FFF2-40B4-BE49-F238E27FC236}">
                <a16:creationId xmlns:a16="http://schemas.microsoft.com/office/drawing/2014/main" id="{3AA6053D-6622-82A0-CDFE-C5915FB50C10}"/>
              </a:ext>
            </a:extLst>
          </p:cNvPr>
          <p:cNvPicPr>
            <a:picLocks noChangeAspect="1"/>
          </p:cNvPicPr>
          <p:nvPr/>
        </p:nvPicPr>
        <p:blipFill>
          <a:blip r:embed="rId4"/>
          <a:stretch>
            <a:fillRect/>
          </a:stretch>
        </p:blipFill>
        <p:spPr>
          <a:xfrm>
            <a:off x="10382734" y="1496683"/>
            <a:ext cx="1222542" cy="309472"/>
          </a:xfrm>
          <a:prstGeom prst="rect">
            <a:avLst/>
          </a:prstGeom>
        </p:spPr>
      </p:pic>
      <p:pic>
        <p:nvPicPr>
          <p:cNvPr id="7" name="Picture 4">
            <a:extLst>
              <a:ext uri="{FF2B5EF4-FFF2-40B4-BE49-F238E27FC236}">
                <a16:creationId xmlns:a16="http://schemas.microsoft.com/office/drawing/2014/main" id="{B168942E-83AB-C574-6A5F-52CCB58FAE1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0964" r="6404"/>
          <a:stretch/>
        </p:blipFill>
        <p:spPr bwMode="auto">
          <a:xfrm>
            <a:off x="10371666" y="69014"/>
            <a:ext cx="1386260" cy="7205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01937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Cloud Data Security	2/2</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lnSpcReduction="10000"/>
          </a:bodyPr>
          <a:lstStyle/>
          <a:p>
            <a:r>
              <a:rPr lang="en-GB" dirty="0">
                <a:solidFill>
                  <a:srgbClr val="000000"/>
                </a:solidFill>
                <a:effectLst/>
                <a:latin typeface="Helvetica" pitchFamily="2" charset="0"/>
              </a:rPr>
              <a:t>Important for Cloud service suppliers to properly protect customers’ data stored in Cloud to reduce or eliminate security shortcomings.</a:t>
            </a:r>
          </a:p>
          <a:p>
            <a:r>
              <a:rPr lang="en-GB" dirty="0">
                <a:solidFill>
                  <a:srgbClr val="000000"/>
                </a:solidFill>
                <a:effectLst/>
                <a:latin typeface="Helvetica" pitchFamily="2" charset="0"/>
              </a:rPr>
              <a:t>Techniques used in encrypting data must be very strong to guarantee better data security and implement authentication mechanisms that monitor other information access.</a:t>
            </a:r>
          </a:p>
          <a:p>
            <a:r>
              <a:rPr lang="en-GB" dirty="0">
                <a:solidFill>
                  <a:srgbClr val="000000"/>
                </a:solidFill>
                <a:effectLst/>
                <a:latin typeface="Helvetica" pitchFamily="2" charset="0"/>
              </a:rPr>
              <a:t>Access control through data encryption should be established so that only rightfully selected employees can reach data.</a:t>
            </a:r>
          </a:p>
        </p:txBody>
      </p:sp>
    </p:spTree>
    <p:extLst>
      <p:ext uri="{BB962C8B-B14F-4D97-AF65-F5344CB8AC3E}">
        <p14:creationId xmlns:p14="http://schemas.microsoft.com/office/powerpoint/2010/main" val="39077743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Cloud Data Privacy	1/7</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a:bodyPr>
          <a:lstStyle/>
          <a:p>
            <a:r>
              <a:rPr lang="en-GB" dirty="0">
                <a:solidFill>
                  <a:srgbClr val="000000"/>
                </a:solidFill>
                <a:latin typeface="Helvetica" pitchFamily="2" charset="0"/>
              </a:rPr>
              <a:t>P</a:t>
            </a:r>
            <a:r>
              <a:rPr lang="en-GB" dirty="0">
                <a:solidFill>
                  <a:srgbClr val="000000"/>
                </a:solidFill>
                <a:effectLst/>
                <a:latin typeface="Helvetica" pitchFamily="2" charset="0"/>
              </a:rPr>
              <a:t>ublic Cloud faces more privacy threat</a:t>
            </a:r>
          </a:p>
          <a:p>
            <a:pPr lvl="1"/>
            <a:r>
              <a:rPr lang="en-GB" dirty="0">
                <a:solidFill>
                  <a:srgbClr val="000000"/>
                </a:solidFill>
                <a:effectLst/>
                <a:latin typeface="Helvetica" pitchFamily="2" charset="0"/>
              </a:rPr>
              <a:t>are very different based on their Cloud model variants.</a:t>
            </a:r>
          </a:p>
          <a:p>
            <a:r>
              <a:rPr lang="en-GB" dirty="0">
                <a:solidFill>
                  <a:srgbClr val="000000"/>
                </a:solidFill>
                <a:latin typeface="Helvetica" pitchFamily="2" charset="0"/>
              </a:rPr>
              <a:t>P</a:t>
            </a:r>
            <a:r>
              <a:rPr lang="en-GB" dirty="0">
                <a:solidFill>
                  <a:srgbClr val="000000"/>
                </a:solidFill>
                <a:effectLst/>
                <a:latin typeface="Helvetica" pitchFamily="2" charset="0"/>
              </a:rPr>
              <a:t>roliferation of information, malicious usage by an unauthorized person, and incapability to control by clients.</a:t>
            </a:r>
          </a:p>
          <a:p>
            <a:r>
              <a:rPr lang="en-GB" dirty="0">
                <a:solidFill>
                  <a:srgbClr val="000000"/>
                </a:solidFill>
                <a:effectLst/>
                <a:latin typeface="Helvetica" pitchFamily="2" charset="0"/>
              </a:rPr>
              <a:t>Clients’ sensitive documents stored in Cloud can be reached by attackers using file’s hash codes, with help of a mechanism used in duplicating information.</a:t>
            </a:r>
          </a:p>
        </p:txBody>
      </p:sp>
    </p:spTree>
    <p:extLst>
      <p:ext uri="{BB962C8B-B14F-4D97-AF65-F5344CB8AC3E}">
        <p14:creationId xmlns:p14="http://schemas.microsoft.com/office/powerpoint/2010/main" val="17551067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Cloud Data Privacy	2/7</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a:bodyPr>
          <a:lstStyle/>
          <a:p>
            <a:r>
              <a:rPr lang="en-GB" dirty="0">
                <a:solidFill>
                  <a:srgbClr val="000000"/>
                </a:solidFill>
                <a:effectLst/>
                <a:latin typeface="Helvetica" pitchFamily="2" charset="0"/>
              </a:rPr>
              <a:t>Risks about privacy are regarded from several angles, such as access control, Cloud systems, customers, and stored information.</a:t>
            </a:r>
          </a:p>
          <a:p>
            <a:r>
              <a:rPr lang="en-GB" dirty="0">
                <a:solidFill>
                  <a:srgbClr val="000000"/>
                </a:solidFill>
                <a:effectLst/>
                <a:latin typeface="Helvetica" pitchFamily="2" charset="0"/>
              </a:rPr>
              <a:t>Knowing data privacy and other relating privacy principles will enormously assist in dealing with known threat concerns.</a:t>
            </a:r>
          </a:p>
          <a:p>
            <a:r>
              <a:rPr lang="en-GB" dirty="0">
                <a:solidFill>
                  <a:srgbClr val="000000"/>
                </a:solidFill>
                <a:effectLst/>
                <a:latin typeface="Helvetica" pitchFamily="2" charset="0"/>
              </a:rPr>
              <a:t>One vital setback holding some organizations from moving to Cloud is fear of losing classified data through information leakage.</a:t>
            </a:r>
          </a:p>
          <a:p>
            <a:endParaRPr lang="en-IT"/>
          </a:p>
        </p:txBody>
      </p:sp>
    </p:spTree>
    <p:extLst>
      <p:ext uri="{BB962C8B-B14F-4D97-AF65-F5344CB8AC3E}">
        <p14:creationId xmlns:p14="http://schemas.microsoft.com/office/powerpoint/2010/main" val="4061170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Cloud Data Privacy	3/7</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a:bodyPr>
          <a:lstStyle/>
          <a:p>
            <a:r>
              <a:rPr lang="en-GB" dirty="0">
                <a:solidFill>
                  <a:srgbClr val="000000"/>
                </a:solidFill>
                <a:effectLst/>
                <a:latin typeface="Helvetica" pitchFamily="2" charset="0"/>
              </a:rPr>
              <a:t>People’s privacy is breached either knowingly or unknowingly. Accessing a person’s private data without their knowledge or authorization is strongly considered an invasion of privacy.</a:t>
            </a:r>
          </a:p>
          <a:p>
            <a:r>
              <a:rPr lang="en-GB" dirty="0">
                <a:solidFill>
                  <a:srgbClr val="000000"/>
                </a:solidFill>
                <a:effectLst/>
                <a:latin typeface="Helvetica" pitchFamily="2" charset="0"/>
              </a:rPr>
              <a:t>Different trends can occur, such as open disclosure, privacy attack, data violation, and other means of attacks.</a:t>
            </a:r>
          </a:p>
          <a:p>
            <a:r>
              <a:rPr lang="en-GB" dirty="0">
                <a:solidFill>
                  <a:srgbClr val="000000"/>
                </a:solidFill>
                <a:effectLst/>
                <a:latin typeface="Helvetica" pitchFamily="2" charset="0"/>
              </a:rPr>
              <a:t>Privacy leakage can be very damaging, but privacy issues can be managed with (see next slide):</a:t>
            </a:r>
          </a:p>
        </p:txBody>
      </p:sp>
    </p:spTree>
    <p:extLst>
      <p:ext uri="{BB962C8B-B14F-4D97-AF65-F5344CB8AC3E}">
        <p14:creationId xmlns:p14="http://schemas.microsoft.com/office/powerpoint/2010/main" val="16421972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Cloud Data Privacy	4/7</a:t>
            </a:r>
          </a:p>
        </p:txBody>
      </p:sp>
      <p:graphicFrame>
        <p:nvGraphicFramePr>
          <p:cNvPr id="4" name="Content Placeholder 3">
            <a:extLst>
              <a:ext uri="{FF2B5EF4-FFF2-40B4-BE49-F238E27FC236}">
                <a16:creationId xmlns:a16="http://schemas.microsoft.com/office/drawing/2014/main" id="{50BEDB9C-CBAF-052D-100B-C048EE21F179}"/>
              </a:ext>
            </a:extLst>
          </p:cNvPr>
          <p:cNvGraphicFramePr>
            <a:graphicFrameLocks noGrp="1"/>
          </p:cNvGraphicFramePr>
          <p:nvPr>
            <p:ph idx="1"/>
            <p:extLst>
              <p:ext uri="{D42A27DB-BD31-4B8C-83A1-F6EECF244321}">
                <p14:modId xmlns:p14="http://schemas.microsoft.com/office/powerpoint/2010/main" val="375694252"/>
              </p:ext>
            </p:extLst>
          </p:nvPr>
        </p:nvGraphicFramePr>
        <p:xfrm>
          <a:off x="677863" y="1647825"/>
          <a:ext cx="8596312" cy="4394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305156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Cloud Data Privacy	5/7</a:t>
            </a:r>
          </a:p>
        </p:txBody>
      </p:sp>
      <p:graphicFrame>
        <p:nvGraphicFramePr>
          <p:cNvPr id="4" name="Content Placeholder 3">
            <a:extLst>
              <a:ext uri="{FF2B5EF4-FFF2-40B4-BE49-F238E27FC236}">
                <a16:creationId xmlns:a16="http://schemas.microsoft.com/office/drawing/2014/main" id="{50BEDB9C-CBAF-052D-100B-C048EE21F179}"/>
              </a:ext>
            </a:extLst>
          </p:cNvPr>
          <p:cNvGraphicFramePr>
            <a:graphicFrameLocks noGrp="1"/>
          </p:cNvGraphicFramePr>
          <p:nvPr>
            <p:ph idx="1"/>
            <p:extLst>
              <p:ext uri="{D42A27DB-BD31-4B8C-83A1-F6EECF244321}">
                <p14:modId xmlns:p14="http://schemas.microsoft.com/office/powerpoint/2010/main" val="2263199101"/>
              </p:ext>
            </p:extLst>
          </p:nvPr>
        </p:nvGraphicFramePr>
        <p:xfrm>
          <a:off x="677863" y="1647825"/>
          <a:ext cx="8596312" cy="4394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275447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Cloud Data Privacy	6/7</a:t>
            </a:r>
          </a:p>
        </p:txBody>
      </p:sp>
      <p:graphicFrame>
        <p:nvGraphicFramePr>
          <p:cNvPr id="4" name="Content Placeholder 3">
            <a:extLst>
              <a:ext uri="{FF2B5EF4-FFF2-40B4-BE49-F238E27FC236}">
                <a16:creationId xmlns:a16="http://schemas.microsoft.com/office/drawing/2014/main" id="{50BEDB9C-CBAF-052D-100B-C048EE21F179}"/>
              </a:ext>
            </a:extLst>
          </p:cNvPr>
          <p:cNvGraphicFramePr>
            <a:graphicFrameLocks noGrp="1"/>
          </p:cNvGraphicFramePr>
          <p:nvPr>
            <p:ph idx="1"/>
            <p:extLst>
              <p:ext uri="{D42A27DB-BD31-4B8C-83A1-F6EECF244321}">
                <p14:modId xmlns:p14="http://schemas.microsoft.com/office/powerpoint/2010/main" val="3676586910"/>
              </p:ext>
            </p:extLst>
          </p:nvPr>
        </p:nvGraphicFramePr>
        <p:xfrm>
          <a:off x="677863" y="1647825"/>
          <a:ext cx="8596312" cy="4394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232860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Cloud Data Privacy	7/7</a:t>
            </a:r>
          </a:p>
        </p:txBody>
      </p:sp>
      <p:graphicFrame>
        <p:nvGraphicFramePr>
          <p:cNvPr id="4" name="Content Placeholder 3">
            <a:extLst>
              <a:ext uri="{FF2B5EF4-FFF2-40B4-BE49-F238E27FC236}">
                <a16:creationId xmlns:a16="http://schemas.microsoft.com/office/drawing/2014/main" id="{50BEDB9C-CBAF-052D-100B-C048EE21F179}"/>
              </a:ext>
            </a:extLst>
          </p:cNvPr>
          <p:cNvGraphicFramePr>
            <a:graphicFrameLocks noGrp="1"/>
          </p:cNvGraphicFramePr>
          <p:nvPr>
            <p:ph idx="1"/>
            <p:extLst>
              <p:ext uri="{D42A27DB-BD31-4B8C-83A1-F6EECF244321}">
                <p14:modId xmlns:p14="http://schemas.microsoft.com/office/powerpoint/2010/main" val="2621860355"/>
              </p:ext>
            </p:extLst>
          </p:nvPr>
        </p:nvGraphicFramePr>
        <p:xfrm>
          <a:off x="677863" y="1647825"/>
          <a:ext cx="8596312" cy="4394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198726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Edge Data Security	1/5</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77500" lnSpcReduction="20000"/>
          </a:bodyPr>
          <a:lstStyle/>
          <a:p>
            <a:r>
              <a:rPr lang="en-GB" dirty="0">
                <a:solidFill>
                  <a:srgbClr val="000000"/>
                </a:solidFill>
                <a:effectLst/>
                <a:latin typeface="Helvetica" pitchFamily="2" charset="0"/>
              </a:rPr>
              <a:t>Data integrity, confidentiality, and attack detection are common goal and reasons for data security.</a:t>
            </a:r>
          </a:p>
          <a:p>
            <a:pPr lvl="1"/>
            <a:r>
              <a:rPr lang="en-GB" dirty="0">
                <a:solidFill>
                  <a:srgbClr val="000000"/>
                </a:solidFill>
                <a:effectLst/>
                <a:latin typeface="Helvetica" pitchFamily="2" charset="0"/>
              </a:rPr>
              <a:t>Issues such as information breach and information loss are resolved by outsourcing information under control, non-fixed storage, and sharing responsibility.</a:t>
            </a:r>
          </a:p>
          <a:p>
            <a:pPr lvl="1"/>
            <a:r>
              <a:rPr lang="en-GB" dirty="0">
                <a:solidFill>
                  <a:srgbClr val="000000"/>
                </a:solidFill>
                <a:effectLst/>
                <a:latin typeface="Helvetica" pitchFamily="2" charset="0"/>
              </a:rPr>
              <a:t>Data duties are allowed to be carried out securely by customers. </a:t>
            </a:r>
          </a:p>
          <a:p>
            <a:r>
              <a:rPr lang="en-GB" dirty="0">
                <a:solidFill>
                  <a:srgbClr val="000000"/>
                </a:solidFill>
                <a:effectLst/>
                <a:latin typeface="Helvetica" pitchFamily="2" charset="0"/>
              </a:rPr>
              <a:t>Presently, it is still challenging to identify works on Edge Computing security, and privacy since many academics do mostly focus on Cloud or Fog paradigms.</a:t>
            </a:r>
          </a:p>
          <a:p>
            <a:r>
              <a:rPr lang="en-GB" dirty="0">
                <a:solidFill>
                  <a:srgbClr val="000000"/>
                </a:solidFill>
                <a:effectLst/>
                <a:latin typeface="Helvetica" pitchFamily="2" charset="0"/>
              </a:rPr>
              <a:t>Major aim of information security in Edge systems is to securely move data and ease heavy load by creating a shared model with a smoothly operating system.</a:t>
            </a:r>
          </a:p>
          <a:p>
            <a:pPr lvl="1"/>
            <a:r>
              <a:rPr lang="en-GB" dirty="0">
                <a:solidFill>
                  <a:srgbClr val="000000"/>
                </a:solidFill>
                <a:effectLst/>
                <a:latin typeface="Helvetica" pitchFamily="2" charset="0"/>
              </a:rPr>
              <a:t>Very acceptable shared information security and lightweight designs are developed for both end-users and remote nodes.</a:t>
            </a:r>
          </a:p>
        </p:txBody>
      </p:sp>
    </p:spTree>
    <p:extLst>
      <p:ext uri="{BB962C8B-B14F-4D97-AF65-F5344CB8AC3E}">
        <p14:creationId xmlns:p14="http://schemas.microsoft.com/office/powerpoint/2010/main" val="32311843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Edge Data Security	2/5</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lnSpcReduction="10000"/>
          </a:bodyPr>
          <a:lstStyle/>
          <a:p>
            <a:r>
              <a:rPr lang="en-GB" dirty="0">
                <a:solidFill>
                  <a:srgbClr val="000000"/>
                </a:solidFill>
                <a:effectLst/>
                <a:latin typeface="Helvetica" pitchFamily="2" charset="0"/>
              </a:rPr>
              <a:t>Key responsibility in safeguarding customers’ secrets and upholding confidence involved, especially at Edge network, should be rendered.</a:t>
            </a:r>
          </a:p>
          <a:p>
            <a:pPr lvl="1"/>
            <a:r>
              <a:rPr lang="en-GB" dirty="0">
                <a:solidFill>
                  <a:srgbClr val="000000"/>
                </a:solidFill>
                <a:effectLst/>
                <a:latin typeface="Helvetica" pitchFamily="2" charset="0"/>
              </a:rPr>
              <a:t>e.g., a digitalized building constructed with many IoT devices, which can be a prime target due to its huge quantity of personal data produced.</a:t>
            </a:r>
          </a:p>
          <a:p>
            <a:r>
              <a:rPr lang="en-GB" dirty="0">
                <a:solidFill>
                  <a:srgbClr val="000000"/>
                </a:solidFill>
                <a:latin typeface="Helvetica" pitchFamily="2" charset="0"/>
              </a:rPr>
              <a:t>M</a:t>
            </a:r>
            <a:r>
              <a:rPr lang="en-GB" dirty="0">
                <a:solidFill>
                  <a:srgbClr val="000000"/>
                </a:solidFill>
                <a:effectLst/>
                <a:latin typeface="Helvetica" pitchFamily="2" charset="0"/>
              </a:rPr>
              <a:t>ore regarded approach to protect privacy of customers and gain their confidence is to make sure that data processing occurs at Edge network or node of house.</a:t>
            </a:r>
          </a:p>
          <a:p>
            <a:endParaRPr lang="en-GB" dirty="0">
              <a:solidFill>
                <a:srgbClr val="000000"/>
              </a:solidFill>
              <a:effectLst/>
              <a:latin typeface="Helvetica" pitchFamily="2" charset="0"/>
            </a:endParaRPr>
          </a:p>
        </p:txBody>
      </p:sp>
    </p:spTree>
    <p:extLst>
      <p:ext uri="{BB962C8B-B14F-4D97-AF65-F5344CB8AC3E}">
        <p14:creationId xmlns:p14="http://schemas.microsoft.com/office/powerpoint/2010/main" val="3308036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30A5C-3B48-7189-9B0C-177222098AB9}"/>
              </a:ext>
            </a:extLst>
          </p:cNvPr>
          <p:cNvSpPr>
            <a:spLocks noGrp="1"/>
          </p:cNvSpPr>
          <p:nvPr>
            <p:ph type="title"/>
          </p:nvPr>
        </p:nvSpPr>
        <p:spPr/>
        <p:txBody>
          <a:bodyPr/>
          <a:lstStyle/>
          <a:p>
            <a:r>
              <a:rPr lang="en-IT"/>
              <a:t>Information</a:t>
            </a:r>
          </a:p>
        </p:txBody>
      </p:sp>
      <p:sp>
        <p:nvSpPr>
          <p:cNvPr id="3" name="Content Placeholder 2">
            <a:extLst>
              <a:ext uri="{FF2B5EF4-FFF2-40B4-BE49-F238E27FC236}">
                <a16:creationId xmlns:a16="http://schemas.microsoft.com/office/drawing/2014/main" id="{114EA4E8-068E-6891-3CA4-2D867FB825C7}"/>
              </a:ext>
            </a:extLst>
          </p:cNvPr>
          <p:cNvSpPr>
            <a:spLocks noGrp="1"/>
          </p:cNvSpPr>
          <p:nvPr>
            <p:ph idx="1"/>
          </p:nvPr>
        </p:nvSpPr>
        <p:spPr/>
        <p:txBody>
          <a:bodyPr>
            <a:normAutofit/>
          </a:bodyPr>
          <a:lstStyle/>
          <a:p>
            <a:r>
              <a:rPr lang="en-IT"/>
              <a:t>Lecturer: </a:t>
            </a:r>
            <a:r>
              <a:rPr lang="en-IT" b="1"/>
              <a:t>Dr. Alessadro Carrega</a:t>
            </a:r>
            <a:r>
              <a:rPr lang="en-IT"/>
              <a:t>.</a:t>
            </a:r>
          </a:p>
          <a:p>
            <a:pPr lvl="1"/>
            <a:r>
              <a:rPr lang="en-IT" i="1"/>
              <a:t>Email</a:t>
            </a:r>
            <a:r>
              <a:rPr lang="en-IT"/>
              <a:t>: </a:t>
            </a:r>
            <a:r>
              <a:rPr lang="en-IT">
                <a:hlinkClick r:id="rId3"/>
              </a:rPr>
              <a:t>alessandro.carrega@unige.it</a:t>
            </a:r>
            <a:r>
              <a:rPr lang="en-IT"/>
              <a:t>.</a:t>
            </a:r>
          </a:p>
          <a:p>
            <a:pPr lvl="1"/>
            <a:r>
              <a:rPr lang="en-IT" i="1"/>
              <a:t>Skype</a:t>
            </a:r>
            <a:r>
              <a:rPr lang="en-IT"/>
              <a:t>: </a:t>
            </a:r>
            <a:r>
              <a:rPr lang="en-IT">
                <a:hlinkClick r:id="rId4"/>
              </a:rPr>
              <a:t>alessandro.carrega@gmail.com</a:t>
            </a:r>
            <a:r>
              <a:rPr lang="en-IT"/>
              <a:t>.</a:t>
            </a:r>
          </a:p>
          <a:p>
            <a:pPr lvl="1"/>
            <a:r>
              <a:rPr lang="en-IT" i="1"/>
              <a:t>Telegram</a:t>
            </a:r>
            <a:r>
              <a:rPr lang="en-IT"/>
              <a:t> / </a:t>
            </a:r>
            <a:r>
              <a:rPr lang="en-IT" i="1"/>
              <a:t>Whatsapp</a:t>
            </a:r>
            <a:r>
              <a:rPr lang="en-IT"/>
              <a:t>: </a:t>
            </a:r>
            <a:r>
              <a:rPr lang="en-IT" b="1"/>
              <a:t>3487485497</a:t>
            </a:r>
            <a:r>
              <a:rPr lang="en-IT"/>
              <a:t>.</a:t>
            </a:r>
          </a:p>
          <a:p>
            <a:r>
              <a:rPr lang="en-IT"/>
              <a:t>Duration: </a:t>
            </a:r>
            <a:r>
              <a:rPr lang="en-IT" b="1"/>
              <a:t>20 hours</a:t>
            </a:r>
            <a:r>
              <a:rPr lang="en-IT"/>
              <a:t>.</a:t>
            </a:r>
          </a:p>
          <a:p>
            <a:r>
              <a:rPr lang="en-IT"/>
              <a:t>Language: </a:t>
            </a:r>
            <a:r>
              <a:rPr lang="en-IT" b="1"/>
              <a:t>English</a:t>
            </a:r>
            <a:r>
              <a:rPr lang="en-IT"/>
              <a:t>.</a:t>
            </a:r>
          </a:p>
          <a:p>
            <a:r>
              <a:rPr lang="en-IT"/>
              <a:t>Lesson in site and remote (Teams).</a:t>
            </a:r>
          </a:p>
        </p:txBody>
      </p:sp>
    </p:spTree>
    <p:extLst>
      <p:ext uri="{BB962C8B-B14F-4D97-AF65-F5344CB8AC3E}">
        <p14:creationId xmlns:p14="http://schemas.microsoft.com/office/powerpoint/2010/main" val="19398634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Edge Data Security	3/5</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92500" lnSpcReduction="20000"/>
          </a:bodyPr>
          <a:lstStyle/>
          <a:p>
            <a:pPr marL="0" indent="0">
              <a:buNone/>
            </a:pPr>
            <a:r>
              <a:rPr lang="en-GB" dirty="0">
                <a:solidFill>
                  <a:srgbClr val="000000"/>
                </a:solidFill>
                <a:effectLst/>
                <a:latin typeface="Helvetica" pitchFamily="2" charset="0"/>
              </a:rPr>
              <a:t>Confidentiality</a:t>
            </a:r>
          </a:p>
          <a:p>
            <a:r>
              <a:rPr lang="en-GB" dirty="0">
                <a:solidFill>
                  <a:srgbClr val="000000"/>
                </a:solidFill>
                <a:effectLst/>
                <a:latin typeface="Helvetica" pitchFamily="2" charset="0"/>
              </a:rPr>
              <a:t>In case of mobile clients intending to use services of mobile applications, is always taken seriously, and  some clients find it difficult to decide whether to use it.</a:t>
            </a:r>
          </a:p>
          <a:p>
            <a:r>
              <a:rPr lang="en-GB" dirty="0">
                <a:solidFill>
                  <a:srgbClr val="000000"/>
                </a:solidFill>
                <a:effectLst/>
                <a:latin typeface="Helvetica" pitchFamily="2" charset="0"/>
              </a:rPr>
              <a:t>Very high risk posed by providers of services gaining unpermitted passage to classified information.</a:t>
            </a:r>
          </a:p>
          <a:p>
            <a:pPr lvl="1"/>
            <a:r>
              <a:rPr lang="en-GB" dirty="0">
                <a:solidFill>
                  <a:srgbClr val="000000"/>
                </a:solidFill>
                <a:effectLst/>
                <a:latin typeface="Helvetica" pitchFamily="2" charset="0"/>
              </a:rPr>
              <a:t>During data transmission in a distributed or unsecured network later stored and processed in Edge distributed network.</a:t>
            </a:r>
          </a:p>
          <a:p>
            <a:r>
              <a:rPr lang="en-GB" dirty="0">
                <a:solidFill>
                  <a:srgbClr val="000000"/>
                </a:solidFill>
                <a:effectLst/>
                <a:latin typeface="Helvetica" pitchFamily="2" charset="0"/>
              </a:rPr>
              <a:t>Data security has constantly been breached.</a:t>
            </a:r>
          </a:p>
          <a:p>
            <a:pPr lvl="1"/>
            <a:r>
              <a:rPr lang="en-GB" dirty="0">
                <a:solidFill>
                  <a:srgbClr val="000000"/>
                </a:solidFill>
                <a:latin typeface="Helvetica" pitchFamily="2" charset="0"/>
              </a:rPr>
              <a:t>R</a:t>
            </a:r>
            <a:r>
              <a:rPr lang="en-GB" dirty="0">
                <a:solidFill>
                  <a:srgbClr val="000000"/>
                </a:solidFill>
                <a:effectLst/>
                <a:latin typeface="Helvetica" pitchFamily="2" charset="0"/>
              </a:rPr>
              <a:t>estricting access today to project confidentiality is achievable due to some newly created mechanisms.</a:t>
            </a:r>
          </a:p>
          <a:p>
            <a:endParaRPr lang="en-GB" dirty="0">
              <a:solidFill>
                <a:srgbClr val="000000"/>
              </a:solidFill>
              <a:effectLst/>
              <a:latin typeface="Helvetica" pitchFamily="2" charset="0"/>
            </a:endParaRPr>
          </a:p>
        </p:txBody>
      </p:sp>
    </p:spTree>
    <p:extLst>
      <p:ext uri="{BB962C8B-B14F-4D97-AF65-F5344CB8AC3E}">
        <p14:creationId xmlns:p14="http://schemas.microsoft.com/office/powerpoint/2010/main" val="38651908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Edge Data Securiy	4/5</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92500" lnSpcReduction="20000"/>
          </a:bodyPr>
          <a:lstStyle/>
          <a:p>
            <a:pPr marL="0" indent="0">
              <a:buNone/>
              <a:tabLst>
                <a:tab pos="8280000" algn="r"/>
              </a:tabLst>
            </a:pPr>
            <a:r>
              <a:rPr lang="en-GB" i="1" dirty="0">
                <a:solidFill>
                  <a:srgbClr val="000000"/>
                </a:solidFill>
                <a:effectLst/>
                <a:latin typeface="Helvetica" pitchFamily="2" charset="0"/>
              </a:rPr>
              <a:t>Detecting Attacks	1/2</a:t>
            </a:r>
          </a:p>
          <a:p>
            <a:r>
              <a:rPr lang="en-GB" dirty="0">
                <a:solidFill>
                  <a:srgbClr val="000000"/>
                </a:solidFill>
                <a:effectLst/>
                <a:latin typeface="Helvetica" pitchFamily="2" charset="0"/>
              </a:rPr>
              <a:t>Edge systems can operate smoothly with assistance of Edge nodes where Edge applications are located to offer maximum standard services.</a:t>
            </a:r>
          </a:p>
          <a:p>
            <a:pPr lvl="1"/>
            <a:r>
              <a:rPr lang="en-GB" dirty="0">
                <a:solidFill>
                  <a:srgbClr val="000000"/>
                </a:solidFill>
                <a:effectLst/>
                <a:latin typeface="Helvetica" pitchFamily="2" charset="0"/>
              </a:rPr>
              <a:t>Entire Edge system is free from abnormalities or threats.</a:t>
            </a:r>
          </a:p>
          <a:p>
            <a:r>
              <a:rPr lang="en-GB" dirty="0">
                <a:solidFill>
                  <a:srgbClr val="000000"/>
                </a:solidFill>
                <a:effectLst/>
                <a:latin typeface="Helvetica" pitchFamily="2" charset="0"/>
              </a:rPr>
              <a:t>Edge node consists of harsh surroundings with an inadequate security guarantee, exposing Edge nodes to threats.</a:t>
            </a:r>
          </a:p>
          <a:p>
            <a:r>
              <a:rPr lang="en-GB" dirty="0">
                <a:solidFill>
                  <a:srgbClr val="000000"/>
                </a:solidFill>
                <a:effectLst/>
                <a:latin typeface="Helvetica" pitchFamily="2" charset="0"/>
              </a:rPr>
              <a:t>Performance of an Edge system can massively be hindered when threats from one Edge node are mismanaged and might subsequently extend to another Edge node.</a:t>
            </a:r>
          </a:p>
        </p:txBody>
      </p:sp>
    </p:spTree>
    <p:extLst>
      <p:ext uri="{BB962C8B-B14F-4D97-AF65-F5344CB8AC3E}">
        <p14:creationId xmlns:p14="http://schemas.microsoft.com/office/powerpoint/2010/main" val="18726885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Edge Data Security	5/5</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a:bodyPr>
          <a:lstStyle/>
          <a:p>
            <a:pPr marL="0" indent="0">
              <a:buNone/>
              <a:tabLst>
                <a:tab pos="8280000" algn="r"/>
              </a:tabLst>
            </a:pPr>
            <a:r>
              <a:rPr lang="en-GB" i="1" dirty="0">
                <a:solidFill>
                  <a:srgbClr val="000000"/>
                </a:solidFill>
                <a:effectLst/>
                <a:latin typeface="Helvetica" pitchFamily="2" charset="0"/>
              </a:rPr>
              <a:t>Detecting Attacks</a:t>
            </a:r>
            <a:r>
              <a:rPr lang="en-GB" dirty="0">
                <a:solidFill>
                  <a:srgbClr val="000000"/>
                </a:solidFill>
                <a:effectLst/>
                <a:latin typeface="Helvetica" pitchFamily="2" charset="0"/>
              </a:rPr>
              <a:t>	2/2</a:t>
            </a:r>
          </a:p>
          <a:p>
            <a:r>
              <a:rPr lang="en-GB" dirty="0">
                <a:solidFill>
                  <a:srgbClr val="000000"/>
                </a:solidFill>
                <a:latin typeface="Helvetica" pitchFamily="2" charset="0"/>
              </a:rPr>
              <a:t>F</a:t>
            </a:r>
            <a:r>
              <a:rPr lang="en-GB" dirty="0">
                <a:solidFill>
                  <a:srgbClr val="000000"/>
                </a:solidFill>
                <a:effectLst/>
                <a:latin typeface="Helvetica" pitchFamily="2" charset="0"/>
              </a:rPr>
              <a:t>inding a quick solution can be hard because of weight of threat that spreads across Edge nodes.</a:t>
            </a:r>
          </a:p>
          <a:p>
            <a:r>
              <a:rPr lang="en-GB" dirty="0">
                <a:solidFill>
                  <a:srgbClr val="000000"/>
                </a:solidFill>
                <a:effectLst/>
                <a:latin typeface="Helvetica" pitchFamily="2" charset="0"/>
              </a:rPr>
              <a:t>Added costs would be incurred to find baseline reason for problem, and even recovery might take a while.</a:t>
            </a:r>
          </a:p>
          <a:p>
            <a:r>
              <a:rPr lang="en-GB" dirty="0">
                <a:solidFill>
                  <a:srgbClr val="000000"/>
                </a:solidFill>
                <a:effectLst/>
                <a:latin typeface="Helvetica" pitchFamily="2" charset="0"/>
              </a:rPr>
              <a:t>Regular checks must be performed to detect any previous potential or imminent attacks.</a:t>
            </a:r>
          </a:p>
          <a:p>
            <a:endParaRPr lang="en-GB" dirty="0">
              <a:solidFill>
                <a:srgbClr val="000000"/>
              </a:solidFill>
              <a:effectLst/>
              <a:latin typeface="Helvetica" pitchFamily="2" charset="0"/>
            </a:endParaRPr>
          </a:p>
        </p:txBody>
      </p:sp>
    </p:spTree>
    <p:extLst>
      <p:ext uri="{BB962C8B-B14F-4D97-AF65-F5344CB8AC3E}">
        <p14:creationId xmlns:p14="http://schemas.microsoft.com/office/powerpoint/2010/main" val="20574127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Edge Data Privacy	1/6</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lstStyle/>
          <a:p>
            <a:r>
              <a:rPr lang="en-GB" dirty="0">
                <a:solidFill>
                  <a:srgbClr val="000000"/>
                </a:solidFill>
                <a:effectLst/>
                <a:latin typeface="Helvetica" pitchFamily="2" charset="0"/>
              </a:rPr>
              <a:t>Accessing system does not reflect trust. </a:t>
            </a:r>
          </a:p>
          <a:p>
            <a:r>
              <a:rPr lang="en-GB" dirty="0">
                <a:solidFill>
                  <a:srgbClr val="000000"/>
                </a:solidFill>
                <a:effectLst/>
                <a:latin typeface="Helvetica" pitchFamily="2" charset="0"/>
              </a:rPr>
              <a:t>Averagely accepted systems store important data, resulting in critical privacy leakage.</a:t>
            </a:r>
          </a:p>
          <a:p>
            <a:pPr lvl="1"/>
            <a:r>
              <a:rPr lang="en-GB" dirty="0">
                <a:solidFill>
                  <a:srgbClr val="000000"/>
                </a:solidFill>
                <a:effectLst/>
                <a:latin typeface="Helvetica" pitchFamily="2" charset="0"/>
              </a:rPr>
              <a:t>Examples of clients’ data stored are personal information, location, and identity.</a:t>
            </a:r>
          </a:p>
          <a:p>
            <a:r>
              <a:rPr lang="en-GB" dirty="0">
                <a:solidFill>
                  <a:srgbClr val="000000"/>
                </a:solidFill>
                <a:latin typeface="Helvetica" pitchFamily="2" charset="0"/>
              </a:rPr>
              <a:t>F</a:t>
            </a:r>
            <a:r>
              <a:rPr lang="en-GB" dirty="0">
                <a:solidFill>
                  <a:srgbClr val="000000"/>
                </a:solidFill>
                <a:effectLst/>
                <a:latin typeface="Helvetica" pitchFamily="2" charset="0"/>
              </a:rPr>
              <a:t>ocus areas to be discussed herein any order include privacy, identity, and location privacy safeguarding.</a:t>
            </a:r>
          </a:p>
          <a:p>
            <a:endParaRPr lang="en-IT"/>
          </a:p>
        </p:txBody>
      </p:sp>
    </p:spTree>
    <p:extLst>
      <p:ext uri="{BB962C8B-B14F-4D97-AF65-F5344CB8AC3E}">
        <p14:creationId xmlns:p14="http://schemas.microsoft.com/office/powerpoint/2010/main" val="19488341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Edge Data Privacy	2/6</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92500"/>
          </a:bodyPr>
          <a:lstStyle/>
          <a:p>
            <a:r>
              <a:rPr lang="en-GB" dirty="0">
                <a:solidFill>
                  <a:srgbClr val="000000"/>
                </a:solidFill>
                <a:effectLst/>
                <a:latin typeface="Helvetica" pitchFamily="2" charset="0"/>
              </a:rPr>
              <a:t>Edge computing always raises much concern in stark contrast to other existing computing models protecting information.</a:t>
            </a:r>
          </a:p>
          <a:p>
            <a:pPr lvl="1"/>
            <a:r>
              <a:rPr lang="en-GB" dirty="0">
                <a:solidFill>
                  <a:srgbClr val="000000"/>
                </a:solidFill>
                <a:effectLst/>
                <a:latin typeface="Helvetica" pitchFamily="2" charset="0"/>
              </a:rPr>
              <a:t>e.g., leakages relating to Edge data privacy, are daunting.</a:t>
            </a:r>
          </a:p>
          <a:p>
            <a:r>
              <a:rPr lang="en-GB" dirty="0">
                <a:solidFill>
                  <a:srgbClr val="000000"/>
                </a:solidFill>
                <a:effectLst/>
                <a:latin typeface="Helvetica" pitchFamily="2" charset="0"/>
              </a:rPr>
              <a:t>Edge information center, services, infrastructure suppliers, and even certain clients are potential weak link or at least establishments you cannot fully trust with such interwoven computing/cellular networks.</a:t>
            </a:r>
          </a:p>
          <a:p>
            <a:r>
              <a:rPr lang="en-GB" dirty="0">
                <a:solidFill>
                  <a:srgbClr val="000000"/>
                </a:solidFill>
                <a:effectLst/>
                <a:latin typeface="Helvetica" pitchFamily="2" charset="0"/>
              </a:rPr>
              <a:t>Act of keeping safe private information of clients is an obligation that requires very close attention.</a:t>
            </a:r>
          </a:p>
          <a:p>
            <a:endParaRPr lang="en-IT" dirty="0"/>
          </a:p>
        </p:txBody>
      </p:sp>
    </p:spTree>
    <p:extLst>
      <p:ext uri="{BB962C8B-B14F-4D97-AF65-F5344CB8AC3E}">
        <p14:creationId xmlns:p14="http://schemas.microsoft.com/office/powerpoint/2010/main" val="4855848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Edge Data Privacy	3/6</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92500" lnSpcReduction="20000"/>
          </a:bodyPr>
          <a:lstStyle/>
          <a:p>
            <a:pPr marL="0" indent="0">
              <a:buNone/>
            </a:pPr>
            <a:r>
              <a:rPr lang="en-GB" i="1" dirty="0">
                <a:solidFill>
                  <a:srgbClr val="000000"/>
                </a:solidFill>
                <a:effectLst/>
                <a:latin typeface="Helvetica" pitchFamily="2" charset="0"/>
              </a:rPr>
              <a:t>Protection of Data Privacy</a:t>
            </a:r>
          </a:p>
          <a:p>
            <a:r>
              <a:rPr lang="en-GB" dirty="0">
                <a:solidFill>
                  <a:srgbClr val="000000"/>
                </a:solidFill>
                <a:effectLst/>
                <a:latin typeface="Helvetica" pitchFamily="2" charset="0"/>
              </a:rPr>
              <a:t>At Edge nodes, huge amounts of data belonging to clients are retrieved from applications and other users’ pieces of equipment.</a:t>
            </a:r>
          </a:p>
          <a:p>
            <a:pPr lvl="1"/>
            <a:r>
              <a:rPr lang="en-GB" dirty="0">
                <a:solidFill>
                  <a:srgbClr val="000000"/>
                </a:solidFill>
                <a:effectLst/>
                <a:latin typeface="Helvetica" pitchFamily="2" charset="0"/>
              </a:rPr>
              <a:t>Collected information is then processed and analysed.</a:t>
            </a:r>
          </a:p>
          <a:p>
            <a:r>
              <a:rPr lang="en-GB" dirty="0">
                <a:solidFill>
                  <a:srgbClr val="000000"/>
                </a:solidFill>
                <a:effectLst/>
                <a:latin typeface="Helvetica" pitchFamily="2" charset="0"/>
              </a:rPr>
              <a:t>Despite trustworthiness of Edge computing nodes, they can still display some level of vulnerability.</a:t>
            </a:r>
          </a:p>
          <a:p>
            <a:r>
              <a:rPr lang="en-GB" dirty="0">
                <a:solidFill>
                  <a:srgbClr val="000000"/>
                </a:solidFill>
                <a:effectLst/>
                <a:latin typeface="Helvetica" pitchFamily="2" charset="0"/>
              </a:rPr>
              <a:t>Classified information such as an individual’s medical data must be top secret.</a:t>
            </a:r>
          </a:p>
          <a:p>
            <a:r>
              <a:rPr lang="en-GB" dirty="0">
                <a:solidFill>
                  <a:srgbClr val="000000"/>
                </a:solidFill>
                <a:effectLst/>
                <a:latin typeface="Helvetica" pitchFamily="2" charset="0"/>
              </a:rPr>
              <a:t>Information privacy protection is very important to avoid leakage at nodes of Edge computing.</a:t>
            </a:r>
          </a:p>
          <a:p>
            <a:endParaRPr lang="en-IT" dirty="0"/>
          </a:p>
        </p:txBody>
      </p:sp>
    </p:spTree>
    <p:extLst>
      <p:ext uri="{BB962C8B-B14F-4D97-AF65-F5344CB8AC3E}">
        <p14:creationId xmlns:p14="http://schemas.microsoft.com/office/powerpoint/2010/main" val="8566777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7199313" algn="l"/>
              </a:tabLst>
            </a:pPr>
            <a:r>
              <a:rPr lang="en-IT"/>
              <a:t>Edge Data Privacy		4/6</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a:bodyPr>
          <a:lstStyle/>
          <a:p>
            <a:pPr marL="0" indent="0">
              <a:buNone/>
            </a:pPr>
            <a:r>
              <a:rPr lang="en-GB" i="1" dirty="0">
                <a:solidFill>
                  <a:srgbClr val="000000"/>
                </a:solidFill>
                <a:latin typeface="Helvetica" pitchFamily="2" charset="0"/>
              </a:rPr>
              <a:t>I</a:t>
            </a:r>
            <a:r>
              <a:rPr lang="en-GB" i="1" dirty="0">
                <a:solidFill>
                  <a:srgbClr val="000000"/>
                </a:solidFill>
                <a:effectLst/>
                <a:latin typeface="Helvetica" pitchFamily="2" charset="0"/>
              </a:rPr>
              <a:t>dentity Privacy</a:t>
            </a:r>
          </a:p>
          <a:p>
            <a:r>
              <a:rPr lang="en-GB" dirty="0">
                <a:solidFill>
                  <a:srgbClr val="000000"/>
                </a:solidFill>
                <a:effectLst/>
                <a:latin typeface="Helvetica" pitchFamily="2" charset="0"/>
              </a:rPr>
              <a:t>Compared to Cloud systems, especially Mobile Cloud, Edge models still lack adequate research attention in protecting identity of customers well.</a:t>
            </a:r>
          </a:p>
          <a:p>
            <a:r>
              <a:rPr lang="en-GB" dirty="0">
                <a:solidFill>
                  <a:srgbClr val="000000"/>
                </a:solidFill>
                <a:effectLst/>
                <a:latin typeface="Helvetica" pitchFamily="2" charset="0"/>
              </a:rPr>
              <a:t>Identity privacy protection is a major concern for several organizations and even individual customers.</a:t>
            </a:r>
          </a:p>
          <a:p>
            <a:r>
              <a:rPr lang="en-GB" dirty="0">
                <a:solidFill>
                  <a:srgbClr val="000000"/>
                </a:solidFill>
                <a:effectLst/>
                <a:latin typeface="Helvetica" pitchFamily="2" charset="0"/>
              </a:rPr>
              <a:t>Third-party identity-designed model is said to still pose vulnerability.</a:t>
            </a:r>
          </a:p>
          <a:p>
            <a:pPr marL="0" indent="0">
              <a:buNone/>
            </a:pPr>
            <a:endParaRPr lang="en-IT"/>
          </a:p>
        </p:txBody>
      </p:sp>
    </p:spTree>
    <p:extLst>
      <p:ext uri="{BB962C8B-B14F-4D97-AF65-F5344CB8AC3E}">
        <p14:creationId xmlns:p14="http://schemas.microsoft.com/office/powerpoint/2010/main" val="35618566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Edge Data Privacy	5/6</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92500" lnSpcReduction="20000"/>
          </a:bodyPr>
          <a:lstStyle/>
          <a:p>
            <a:pPr marL="0" indent="0">
              <a:buNone/>
              <a:tabLst>
                <a:tab pos="8280000" algn="r"/>
              </a:tabLst>
            </a:pPr>
            <a:r>
              <a:rPr lang="en-GB" i="1" dirty="0">
                <a:solidFill>
                  <a:srgbClr val="000000"/>
                </a:solidFill>
                <a:effectLst/>
                <a:latin typeface="Helvetica" pitchFamily="2" charset="0"/>
              </a:rPr>
              <a:t>Location Privacy</a:t>
            </a:r>
            <a:r>
              <a:rPr lang="en-GB" dirty="0">
                <a:solidFill>
                  <a:srgbClr val="000000"/>
                </a:solidFill>
                <a:effectLst/>
                <a:latin typeface="Helvetica" pitchFamily="2" charset="0"/>
              </a:rPr>
              <a:t>	1/2</a:t>
            </a:r>
            <a:endParaRPr lang="en-GB" i="1" dirty="0">
              <a:solidFill>
                <a:srgbClr val="000000"/>
              </a:solidFill>
              <a:effectLst/>
              <a:latin typeface="Helvetica" pitchFamily="2" charset="0"/>
            </a:endParaRPr>
          </a:p>
          <a:p>
            <a:r>
              <a:rPr lang="en-GB" dirty="0">
                <a:solidFill>
                  <a:srgbClr val="000000"/>
                </a:solidFill>
                <a:effectLst/>
                <a:latin typeface="Helvetica" pitchFamily="2" charset="0"/>
              </a:rPr>
              <a:t>Several software and services from Worldwide Web render functional capabilities based on location.</a:t>
            </a:r>
          </a:p>
          <a:p>
            <a:r>
              <a:rPr lang="en-GB" dirty="0">
                <a:solidFill>
                  <a:srgbClr val="000000"/>
                </a:solidFill>
                <a:effectLst/>
                <a:latin typeface="Helvetica" pitchFamily="2" charset="0"/>
              </a:rPr>
              <a:t>For a client to gain access when they want to use services in Edge computing, that client must deliver their location as required by service provider.</a:t>
            </a:r>
          </a:p>
          <a:p>
            <a:r>
              <a:rPr lang="en-GB" dirty="0">
                <a:solidFill>
                  <a:srgbClr val="000000"/>
                </a:solidFill>
                <a:effectLst/>
                <a:latin typeface="Helvetica" pitchFamily="2" charset="0"/>
              </a:rPr>
              <a:t>Breaching data location through possible leaks. </a:t>
            </a:r>
          </a:p>
          <a:p>
            <a:pPr lvl="1"/>
            <a:r>
              <a:rPr lang="en-GB" dirty="0">
                <a:solidFill>
                  <a:srgbClr val="000000"/>
                </a:solidFill>
                <a:effectLst/>
                <a:latin typeface="Helvetica" pitchFamily="2" charset="0"/>
              </a:rPr>
              <a:t>Dynamic distribution in location privacy protection in a mobile model of social internet platforms.</a:t>
            </a:r>
          </a:p>
          <a:p>
            <a:pPr lvl="1"/>
            <a:r>
              <a:rPr lang="en-GB" dirty="0">
                <a:solidFill>
                  <a:srgbClr val="000000"/>
                </a:solidFill>
                <a:latin typeface="Helvetica" pitchFamily="2" charset="0"/>
              </a:rPr>
              <a:t>M</a:t>
            </a:r>
            <a:r>
              <a:rPr lang="en-GB" dirty="0">
                <a:solidFill>
                  <a:srgbClr val="000000"/>
                </a:solidFill>
                <a:effectLst/>
                <a:latin typeface="Helvetica" pitchFamily="2" charset="0"/>
              </a:rPr>
              <a:t>odel can sort out visitors with low trust levels within a certain range of social interactions.</a:t>
            </a:r>
          </a:p>
        </p:txBody>
      </p:sp>
    </p:spTree>
    <p:extLst>
      <p:ext uri="{BB962C8B-B14F-4D97-AF65-F5344CB8AC3E}">
        <p14:creationId xmlns:p14="http://schemas.microsoft.com/office/powerpoint/2010/main" val="5106431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Edge Data Privacy	6/6</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92500" lnSpcReduction="10000"/>
          </a:bodyPr>
          <a:lstStyle/>
          <a:p>
            <a:pPr marL="0" indent="0">
              <a:buNone/>
              <a:tabLst>
                <a:tab pos="8280000" algn="r"/>
              </a:tabLst>
            </a:pPr>
            <a:r>
              <a:rPr lang="en-GB" i="1" dirty="0">
                <a:solidFill>
                  <a:srgbClr val="000000"/>
                </a:solidFill>
                <a:effectLst/>
                <a:latin typeface="Helvetica" pitchFamily="2" charset="0"/>
              </a:rPr>
              <a:t>Location</a:t>
            </a:r>
            <a:r>
              <a:rPr lang="en-GB" dirty="0">
                <a:solidFill>
                  <a:srgbClr val="000000"/>
                </a:solidFill>
                <a:effectLst/>
                <a:latin typeface="Helvetica" pitchFamily="2" charset="0"/>
              </a:rPr>
              <a:t> </a:t>
            </a:r>
            <a:r>
              <a:rPr lang="en-GB" i="1" dirty="0">
                <a:solidFill>
                  <a:srgbClr val="000000"/>
                </a:solidFill>
                <a:effectLst/>
                <a:latin typeface="Helvetica" pitchFamily="2" charset="0"/>
              </a:rPr>
              <a:t>Privacy</a:t>
            </a:r>
            <a:r>
              <a:rPr lang="en-GB" dirty="0">
                <a:solidFill>
                  <a:srgbClr val="000000"/>
                </a:solidFill>
                <a:effectLst/>
                <a:latin typeface="Helvetica" pitchFamily="2" charset="0"/>
              </a:rPr>
              <a:t>	2/2</a:t>
            </a:r>
          </a:p>
          <a:p>
            <a:r>
              <a:rPr lang="en-GB" dirty="0">
                <a:solidFill>
                  <a:srgbClr val="000000"/>
                </a:solidFill>
                <a:effectLst/>
                <a:latin typeface="Helvetica" pitchFamily="2" charset="0"/>
              </a:rPr>
              <a:t>Breaching data location through possible leaks. </a:t>
            </a:r>
          </a:p>
          <a:p>
            <a:pPr lvl="1"/>
            <a:r>
              <a:rPr lang="en-GB" dirty="0">
                <a:solidFill>
                  <a:srgbClr val="000000"/>
                </a:solidFill>
                <a:latin typeface="Helvetica" pitchFamily="2" charset="0"/>
              </a:rPr>
              <a:t>S</a:t>
            </a:r>
            <a:r>
              <a:rPr lang="en-GB" dirty="0">
                <a:solidFill>
                  <a:srgbClr val="000000"/>
                </a:solidFill>
                <a:effectLst/>
                <a:latin typeface="Helvetica" pitchFamily="2" charset="0"/>
              </a:rPr>
              <a:t>ocial interactions.</a:t>
            </a:r>
          </a:p>
          <a:p>
            <a:pPr lvl="1"/>
            <a:r>
              <a:rPr lang="en-GB" dirty="0">
                <a:solidFill>
                  <a:srgbClr val="000000"/>
                </a:solidFill>
                <a:effectLst/>
                <a:latin typeface="Helvetica" pitchFamily="2" charset="0"/>
              </a:rPr>
              <a:t>Dividing customers’ data location (unidentifiable) and personalities in individual storage systems.</a:t>
            </a:r>
          </a:p>
          <a:p>
            <a:pPr lvl="1"/>
            <a:r>
              <a:rPr lang="en-GB" dirty="0">
                <a:solidFill>
                  <a:srgbClr val="000000"/>
                </a:solidFill>
                <a:effectLst/>
                <a:latin typeface="Helvetica" pitchFamily="2" charset="0"/>
              </a:rPr>
              <a:t>Separation enables service provider to hide customers’ location data safely.</a:t>
            </a:r>
          </a:p>
          <a:p>
            <a:pPr lvl="1"/>
            <a:r>
              <a:rPr lang="en-GB" dirty="0">
                <a:solidFill>
                  <a:srgbClr val="000000"/>
                </a:solidFill>
                <a:latin typeface="Helvetica" pitchFamily="2" charset="0"/>
              </a:rPr>
              <a:t>I</a:t>
            </a:r>
            <a:r>
              <a:rPr lang="en-GB" dirty="0">
                <a:solidFill>
                  <a:srgbClr val="000000"/>
                </a:solidFill>
                <a:effectLst/>
                <a:latin typeface="Helvetica" pitchFamily="2" charset="0"/>
              </a:rPr>
              <a:t>mportance of model is that even if an attacker manages to breach one of storage facilities, for example, data location, it will not pose a major threat since identity of client is not leaked or exposed.</a:t>
            </a:r>
          </a:p>
        </p:txBody>
      </p:sp>
    </p:spTree>
    <p:extLst>
      <p:ext uri="{BB962C8B-B14F-4D97-AF65-F5344CB8AC3E}">
        <p14:creationId xmlns:p14="http://schemas.microsoft.com/office/powerpoint/2010/main" val="4105935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Fog Data Security	1/3</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77500" lnSpcReduction="20000"/>
          </a:bodyPr>
          <a:lstStyle/>
          <a:p>
            <a:r>
              <a:rPr lang="en-GB" dirty="0">
                <a:solidFill>
                  <a:srgbClr val="000000"/>
                </a:solidFill>
                <a:effectLst/>
                <a:latin typeface="Helvetica" pitchFamily="2" charset="0"/>
              </a:rPr>
              <a:t>Some attacks usually threaten private and government entities since they function in Cloud, Edge, and Fog computing.</a:t>
            </a:r>
          </a:p>
          <a:p>
            <a:r>
              <a:rPr lang="en-GB" dirty="0">
                <a:solidFill>
                  <a:srgbClr val="000000"/>
                </a:solidFill>
                <a:effectLst/>
                <a:latin typeface="Helvetica" pitchFamily="2" charset="0"/>
              </a:rPr>
              <a:t>To offer a level of protection to architecture, a Threat Intelligence Platform (TIP) is important to be developed.</a:t>
            </a:r>
          </a:p>
          <a:p>
            <a:r>
              <a:rPr lang="en-GB" dirty="0">
                <a:solidFill>
                  <a:srgbClr val="000000"/>
                </a:solidFill>
                <a:effectLst/>
                <a:latin typeface="Helvetica" pitchFamily="2" charset="0"/>
              </a:rPr>
              <a:t>Data security is most prioritized aspect in industrial sector, especially as information must be safeguarded.</a:t>
            </a:r>
          </a:p>
          <a:p>
            <a:r>
              <a:rPr lang="en-GB" dirty="0">
                <a:solidFill>
                  <a:srgbClr val="000000"/>
                </a:solidFill>
                <a:effectLst/>
                <a:latin typeface="Helvetica" pitchFamily="2" charset="0"/>
              </a:rPr>
              <a:t>Intelligent equipment and sensor devices are deployed to reduce threats and security attacks extensively.</a:t>
            </a:r>
          </a:p>
          <a:p>
            <a:r>
              <a:rPr lang="en-GB" dirty="0">
                <a:solidFill>
                  <a:srgbClr val="000000"/>
                </a:solidFill>
                <a:latin typeface="Helvetica" pitchFamily="2" charset="0"/>
              </a:rPr>
              <a:t>F</a:t>
            </a:r>
            <a:r>
              <a:rPr lang="en-GB" dirty="0">
                <a:solidFill>
                  <a:srgbClr val="000000"/>
                </a:solidFill>
                <a:effectLst/>
                <a:latin typeface="Helvetica" pitchFamily="2" charset="0"/>
              </a:rPr>
              <a:t>eature about heterogeneity and geographical sharing impacts implementation of Cloud security frameworks into Fog computing systems.</a:t>
            </a:r>
          </a:p>
          <a:p>
            <a:r>
              <a:rPr lang="en-GB" dirty="0">
                <a:solidFill>
                  <a:srgbClr val="000000"/>
                </a:solidFill>
                <a:effectLst/>
                <a:latin typeface="Helvetica" pitchFamily="2" charset="0"/>
              </a:rPr>
              <a:t>Security challenges: confidentiality, authentication, availability, and information privacy.</a:t>
            </a:r>
          </a:p>
          <a:p>
            <a:endParaRPr lang="en-IT"/>
          </a:p>
        </p:txBody>
      </p:sp>
    </p:spTree>
    <p:extLst>
      <p:ext uri="{BB962C8B-B14F-4D97-AF65-F5344CB8AC3E}">
        <p14:creationId xmlns:p14="http://schemas.microsoft.com/office/powerpoint/2010/main" val="36543088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30A5C-3B48-7189-9B0C-177222098AB9}"/>
              </a:ext>
            </a:extLst>
          </p:cNvPr>
          <p:cNvSpPr>
            <a:spLocks noGrp="1"/>
          </p:cNvSpPr>
          <p:nvPr>
            <p:ph type="title"/>
          </p:nvPr>
        </p:nvSpPr>
        <p:spPr/>
        <p:txBody>
          <a:bodyPr/>
          <a:lstStyle/>
          <a:p>
            <a:r>
              <a:rPr lang="en-IT"/>
              <a:t>Information</a:t>
            </a:r>
          </a:p>
        </p:txBody>
      </p:sp>
      <p:sp>
        <p:nvSpPr>
          <p:cNvPr id="3" name="Content Placeholder 2">
            <a:extLst>
              <a:ext uri="{FF2B5EF4-FFF2-40B4-BE49-F238E27FC236}">
                <a16:creationId xmlns:a16="http://schemas.microsoft.com/office/drawing/2014/main" id="{114EA4E8-068E-6891-3CA4-2D867FB825C7}"/>
              </a:ext>
            </a:extLst>
          </p:cNvPr>
          <p:cNvSpPr>
            <a:spLocks noGrp="1"/>
          </p:cNvSpPr>
          <p:nvPr>
            <p:ph idx="1"/>
          </p:nvPr>
        </p:nvSpPr>
        <p:spPr/>
        <p:txBody>
          <a:bodyPr>
            <a:normAutofit fontScale="70000" lnSpcReduction="20000"/>
          </a:bodyPr>
          <a:lstStyle/>
          <a:p>
            <a:r>
              <a:rPr lang="en-IT" dirty="0"/>
              <a:t>Dedicated Teams channel:</a:t>
            </a:r>
          </a:p>
          <a:p>
            <a:pPr lvl="1"/>
            <a:r>
              <a:rPr lang="en-GB" b="1" i="0" dirty="0">
                <a:solidFill>
                  <a:srgbClr val="242424"/>
                </a:solidFill>
                <a:effectLst/>
                <a:latin typeface="-apple-system"/>
              </a:rPr>
              <a:t>PhD STIET Cyber security approaches for Cloud/Edge Environments</a:t>
            </a:r>
          </a:p>
          <a:p>
            <a:pPr marL="857250" lvl="2" indent="0">
              <a:buNone/>
            </a:pPr>
            <a:r>
              <a:rPr lang="en-GB" dirty="0">
                <a:hlinkClick r:id="rId3"/>
              </a:rPr>
              <a:t>https://teams.microsoft.com/l/team/19%3a-Dtnw_NHUAl1AjZZV4HixIifmU8gywbskeeQwSV--uk1%40thread.tacv2/conversations?groupId=bdafff5c-0ab9-44b2-aef2-5a14e1dd6e15&amp;tenantId=6cd36f83-1a02-442d-972f-2670cb5e9b1a</a:t>
            </a:r>
            <a:endParaRPr lang="en-IT" dirty="0"/>
          </a:p>
          <a:p>
            <a:r>
              <a:rPr lang="en-IT" dirty="0"/>
              <a:t>GitHub repository:</a:t>
            </a:r>
          </a:p>
          <a:p>
            <a:pPr lvl="1"/>
            <a:r>
              <a:rPr lang="en-GB" dirty="0">
                <a:hlinkClick r:id="rId4"/>
              </a:rPr>
              <a:t>https://github.com/tnt-lab-unige-cnit/phd-stiet-cyber-security-approaches-cloud-edge-environments</a:t>
            </a:r>
            <a:endParaRPr lang="en-IT" dirty="0"/>
          </a:p>
          <a:p>
            <a:r>
              <a:rPr lang="en-IT" dirty="0"/>
              <a:t>Optional homework.</a:t>
            </a:r>
          </a:p>
          <a:p>
            <a:pPr lvl="1"/>
            <a:r>
              <a:rPr lang="en-IT" dirty="0"/>
              <a:t>Available in Teams and GitHub.</a:t>
            </a:r>
          </a:p>
          <a:p>
            <a:r>
              <a:rPr lang="en-IT" dirty="0"/>
              <a:t>Final Exam with two options:</a:t>
            </a:r>
          </a:p>
          <a:p>
            <a:pPr lvl="1"/>
            <a:r>
              <a:rPr lang="en-GB" b="1" dirty="0"/>
              <a:t>Theoretical</a:t>
            </a:r>
            <a:r>
              <a:rPr lang="en-IT" dirty="0"/>
              <a:t>: </a:t>
            </a:r>
            <a:r>
              <a:rPr lang="en-IT" i="1" dirty="0"/>
              <a:t>short survey with 3 papers</a:t>
            </a:r>
            <a:r>
              <a:rPr lang="en-IT" dirty="0"/>
              <a:t>.</a:t>
            </a:r>
          </a:p>
          <a:p>
            <a:pPr lvl="1"/>
            <a:r>
              <a:rPr lang="en-IT" b="1" dirty="0"/>
              <a:t>Pratical</a:t>
            </a:r>
            <a:r>
              <a:rPr lang="en-IT" dirty="0"/>
              <a:t>: </a:t>
            </a:r>
            <a:r>
              <a:rPr lang="en-IT" i="1" dirty="0"/>
              <a:t>2</a:t>
            </a:r>
            <a:r>
              <a:rPr lang="en-IT" dirty="0"/>
              <a:t> </a:t>
            </a:r>
            <a:r>
              <a:rPr lang="en-IT" i="1" dirty="0"/>
              <a:t>exercises</a:t>
            </a:r>
            <a:r>
              <a:rPr lang="en-IT" dirty="0"/>
              <a:t>.</a:t>
            </a:r>
          </a:p>
          <a:p>
            <a:pPr lvl="1"/>
            <a:r>
              <a:rPr lang="en-IT" b="1"/>
              <a:t>Quiz</a:t>
            </a:r>
            <a:r>
              <a:rPr lang="en-IT"/>
              <a:t>: </a:t>
            </a:r>
            <a:r>
              <a:rPr lang="en-IT" i="1"/>
              <a:t>multiple choice questions</a:t>
            </a:r>
            <a:r>
              <a:rPr lang="en-IT"/>
              <a:t>.</a:t>
            </a:r>
            <a:endParaRPr lang="en-IT" dirty="0"/>
          </a:p>
        </p:txBody>
      </p:sp>
    </p:spTree>
    <p:extLst>
      <p:ext uri="{BB962C8B-B14F-4D97-AF65-F5344CB8AC3E}">
        <p14:creationId xmlns:p14="http://schemas.microsoft.com/office/powerpoint/2010/main" val="105779429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Fog Data Security	2/3</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77500" lnSpcReduction="20000"/>
          </a:bodyPr>
          <a:lstStyle/>
          <a:p>
            <a:r>
              <a:rPr lang="en-GB" dirty="0">
                <a:solidFill>
                  <a:srgbClr val="000000"/>
                </a:solidFill>
                <a:effectLst/>
                <a:latin typeface="Helvetica" pitchFamily="2" charset="0"/>
              </a:rPr>
              <a:t>Considering medical field, we see that patients’ health history involves classified information and Fog architecture has several nodes that might present some vulnerabilities.</a:t>
            </a:r>
          </a:p>
          <a:p>
            <a:pPr lvl="1"/>
            <a:r>
              <a:rPr lang="en-GB" dirty="0">
                <a:solidFill>
                  <a:srgbClr val="000000"/>
                </a:solidFill>
                <a:effectLst/>
                <a:latin typeface="Helvetica" pitchFamily="2" charset="0"/>
              </a:rPr>
              <a:t>Unpermitted access to information when stored or at time of transfer, untrustworthy insiders, and during system distribution of information.</a:t>
            </a:r>
          </a:p>
          <a:p>
            <a:r>
              <a:rPr lang="en-GB" dirty="0">
                <a:solidFill>
                  <a:srgbClr val="000000"/>
                </a:solidFill>
                <a:effectLst/>
                <a:latin typeface="Helvetica" pitchFamily="2" charset="0"/>
              </a:rPr>
              <a:t>Fog system by means of cable or wireless network consistently receives information transferred from sensors of medical devices.</a:t>
            </a:r>
          </a:p>
          <a:p>
            <a:r>
              <a:rPr lang="en-GB" dirty="0">
                <a:solidFill>
                  <a:srgbClr val="000000"/>
                </a:solidFill>
                <a:effectLst/>
                <a:latin typeface="Helvetica" pitchFamily="2" charset="0"/>
              </a:rPr>
              <a:t>Tampering with patients’ personal data, integrity, and device availability is obvious and can occur when communication systems and sensors are targeted. Some through channels as Denial of Service (DoS) can easily be perpetrated due to vulnerabilities found in wireless networks.</a:t>
            </a:r>
          </a:p>
        </p:txBody>
      </p:sp>
    </p:spTree>
    <p:extLst>
      <p:ext uri="{BB962C8B-B14F-4D97-AF65-F5344CB8AC3E}">
        <p14:creationId xmlns:p14="http://schemas.microsoft.com/office/powerpoint/2010/main" val="18816628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Fog Data Security	3/3</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lnSpcReduction="10000"/>
          </a:bodyPr>
          <a:lstStyle/>
          <a:p>
            <a:r>
              <a:rPr lang="en-GB" dirty="0">
                <a:solidFill>
                  <a:srgbClr val="000000"/>
                </a:solidFill>
                <a:latin typeface="Helvetica" pitchFamily="2" charset="0"/>
              </a:rPr>
              <a:t>A</a:t>
            </a:r>
            <a:r>
              <a:rPr lang="en-GB" dirty="0">
                <a:solidFill>
                  <a:srgbClr val="000000"/>
                </a:solidFill>
                <a:effectLst/>
                <a:latin typeface="Helvetica" pitchFamily="2" charset="0"/>
              </a:rPr>
              <a:t>bsence of proper frameworks to control access to Fog nodes that process important information can compromise information through leakage because of account theft, unpermitted access, and possibly some unsafe passage.</a:t>
            </a:r>
          </a:p>
          <a:p>
            <a:r>
              <a:rPr lang="en-GB" dirty="0">
                <a:solidFill>
                  <a:srgbClr val="000000"/>
                </a:solidFill>
                <a:effectLst/>
                <a:latin typeface="Helvetica" pitchFamily="2" charset="0"/>
              </a:rPr>
              <a:t>Problems can be mitigated through thorough analysis and stringent rules and regulations to establish standard control mechanisms such as personal systems, selective (limited) encryption, and reciprocated authentication.</a:t>
            </a:r>
          </a:p>
        </p:txBody>
      </p:sp>
    </p:spTree>
    <p:extLst>
      <p:ext uri="{BB962C8B-B14F-4D97-AF65-F5344CB8AC3E}">
        <p14:creationId xmlns:p14="http://schemas.microsoft.com/office/powerpoint/2010/main" val="20159291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Fog Data Privacy	1/2</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a:bodyPr>
          <a:lstStyle/>
          <a:p>
            <a:r>
              <a:rPr lang="en-GB" dirty="0">
                <a:solidFill>
                  <a:srgbClr val="000000"/>
                </a:solidFill>
                <a:effectLst/>
                <a:latin typeface="Helvetica" pitchFamily="2" charset="0"/>
              </a:rPr>
              <a:t>Protecting privacy of individuals and enterprises is often a primary concern encountered by Fog paradigm.</a:t>
            </a:r>
          </a:p>
          <a:p>
            <a:pPr lvl="1"/>
            <a:r>
              <a:rPr lang="en-GB" dirty="0">
                <a:solidFill>
                  <a:srgbClr val="000000"/>
                </a:solidFill>
                <a:effectLst/>
                <a:latin typeface="Helvetica" pitchFamily="2" charset="0"/>
              </a:rPr>
              <a:t>Especially with Fog nodes positioned near individuals and facilitates gathering of vital information sometimes relating to geographical location, identity, social security numbers, and many.	</a:t>
            </a:r>
          </a:p>
          <a:p>
            <a:r>
              <a:rPr lang="en-GB" dirty="0">
                <a:solidFill>
                  <a:srgbClr val="000000"/>
                </a:solidFill>
                <a:effectLst/>
                <a:latin typeface="Helvetica" pitchFamily="2" charset="0"/>
              </a:rPr>
              <a:t>Hard to keep centralized monitoring due to distributed nature of Fog nodes.</a:t>
            </a:r>
          </a:p>
        </p:txBody>
      </p:sp>
    </p:spTree>
    <p:extLst>
      <p:ext uri="{BB962C8B-B14F-4D97-AF65-F5344CB8AC3E}">
        <p14:creationId xmlns:p14="http://schemas.microsoft.com/office/powerpoint/2010/main" val="617256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Fog Data Privacy	2/2</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92500"/>
          </a:bodyPr>
          <a:lstStyle/>
          <a:p>
            <a:r>
              <a:rPr lang="en-GB" dirty="0">
                <a:solidFill>
                  <a:srgbClr val="000000"/>
                </a:solidFill>
                <a:effectLst/>
                <a:latin typeface="Helvetica" pitchFamily="2" charset="0"/>
              </a:rPr>
              <a:t>During transmission, attackers can easily gain access to steal essential information when Fog nodes are not well secured. </a:t>
            </a:r>
          </a:p>
          <a:p>
            <a:r>
              <a:rPr lang="en-GB" dirty="0">
                <a:solidFill>
                  <a:srgbClr val="000000"/>
                </a:solidFill>
                <a:effectLst/>
                <a:latin typeface="Helvetica" pitchFamily="2" charset="0"/>
              </a:rPr>
              <a:t>Needed innovate solutions to preserve data privacy.</a:t>
            </a:r>
          </a:p>
          <a:p>
            <a:r>
              <a:rPr lang="en-GB" dirty="0">
                <a:solidFill>
                  <a:srgbClr val="000000"/>
                </a:solidFill>
                <a:effectLst/>
                <a:latin typeface="Helvetica" pitchFamily="2" charset="0"/>
              </a:rPr>
              <a:t>Privacy leakage often happens, even though end-users are never in accordance to release their personal information.</a:t>
            </a:r>
          </a:p>
          <a:p>
            <a:r>
              <a:rPr lang="en-GB" dirty="0">
                <a:solidFill>
                  <a:srgbClr val="000000"/>
                </a:solidFill>
                <a:effectLst/>
                <a:latin typeface="Helvetica" pitchFamily="2" charset="0"/>
              </a:rPr>
              <a:t>Main areas of clients’ privacy: data privacy, location privacy, identity privacy, and usage privacy.</a:t>
            </a:r>
          </a:p>
          <a:p>
            <a:endParaRPr lang="en-IT"/>
          </a:p>
        </p:txBody>
      </p:sp>
    </p:spTree>
    <p:extLst>
      <p:ext uri="{BB962C8B-B14F-4D97-AF65-F5344CB8AC3E}">
        <p14:creationId xmlns:p14="http://schemas.microsoft.com/office/powerpoint/2010/main" val="294891215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0" algn="r"/>
                <a:tab pos="8280000" algn="r"/>
              </a:tabLst>
            </a:pPr>
            <a:r>
              <a:rPr lang="en-IT"/>
              <a:t>Cloud Chall</a:t>
            </a:r>
            <a:r>
              <a:rPr lang="en-GB" dirty="0"/>
              <a:t>e</a:t>
            </a:r>
            <a:r>
              <a:rPr lang="en-IT"/>
              <a:t>nges	1/12</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a:bodyPr>
          <a:lstStyle/>
          <a:p>
            <a:r>
              <a:rPr lang="en-GB" dirty="0">
                <a:solidFill>
                  <a:srgbClr val="000000"/>
                </a:solidFill>
                <a:effectLst/>
                <a:latin typeface="Helvetica" pitchFamily="2" charset="0"/>
              </a:rPr>
              <a:t>Data loss, privacy leakage, multi-tenancy, unpermitted access to management platforms, Internet protocol, injection attacks.</a:t>
            </a:r>
          </a:p>
          <a:p>
            <a:r>
              <a:rPr lang="en-GB" dirty="0">
                <a:solidFill>
                  <a:srgbClr val="000000"/>
                </a:solidFill>
                <a:effectLst/>
                <a:latin typeface="Helvetica" pitchFamily="2" charset="0"/>
              </a:rPr>
              <a:t>Potential attacks, letting access control to cybercriminals, granting access to unauthorized services, therefore disclosing several classified data, if not all.</a:t>
            </a:r>
          </a:p>
        </p:txBody>
      </p:sp>
    </p:spTree>
    <p:extLst>
      <p:ext uri="{BB962C8B-B14F-4D97-AF65-F5344CB8AC3E}">
        <p14:creationId xmlns:p14="http://schemas.microsoft.com/office/powerpoint/2010/main" val="408511704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Cloud Chall</a:t>
            </a:r>
            <a:r>
              <a:rPr lang="en-GB" dirty="0"/>
              <a:t>e</a:t>
            </a:r>
            <a:r>
              <a:rPr lang="en-IT"/>
              <a:t>nges	2/12</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a:bodyPr>
          <a:lstStyle/>
          <a:p>
            <a:r>
              <a:rPr lang="en-GB" dirty="0">
                <a:solidFill>
                  <a:srgbClr val="000000"/>
                </a:solidFill>
                <a:latin typeface="Helvetica" pitchFamily="2" charset="0"/>
              </a:rPr>
              <a:t>E</a:t>
            </a:r>
            <a:r>
              <a:rPr lang="en-GB" dirty="0">
                <a:solidFill>
                  <a:srgbClr val="000000"/>
                </a:solidFill>
                <a:effectLst/>
                <a:latin typeface="Helvetica" pitchFamily="2" charset="0"/>
              </a:rPr>
              <a:t>normous threats when involved with these vulnerabilities and thus affects business too, either directly or indirectly.</a:t>
            </a:r>
          </a:p>
          <a:p>
            <a:r>
              <a:rPr lang="en-GB" dirty="0">
                <a:solidFill>
                  <a:srgbClr val="000000"/>
                </a:solidFill>
                <a:effectLst/>
                <a:latin typeface="Helvetica" pitchFamily="2" charset="0"/>
              </a:rPr>
              <a:t>One of most reliable ways to repel threats and attacks is to identify any found and analyse behaviour properly.</a:t>
            </a:r>
          </a:p>
        </p:txBody>
      </p:sp>
    </p:spTree>
    <p:extLst>
      <p:ext uri="{BB962C8B-B14F-4D97-AF65-F5344CB8AC3E}">
        <p14:creationId xmlns:p14="http://schemas.microsoft.com/office/powerpoint/2010/main" val="15297168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Cloud Chall</a:t>
            </a:r>
            <a:r>
              <a:rPr lang="en-GB" dirty="0"/>
              <a:t>e</a:t>
            </a:r>
            <a:r>
              <a:rPr lang="en-IT"/>
              <a:t>nges	3/12</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77500" lnSpcReduction="20000"/>
          </a:bodyPr>
          <a:lstStyle/>
          <a:p>
            <a:r>
              <a:rPr lang="en-GB" dirty="0">
                <a:solidFill>
                  <a:srgbClr val="000000"/>
                </a:solidFill>
                <a:effectLst/>
                <a:latin typeface="Helvetica" pitchFamily="2" charset="0"/>
              </a:rPr>
              <a:t>Multi-tenancy is used in providing services to different customers and organizations with a particular software operating on SaaS provider’s servers within architectural design.</a:t>
            </a:r>
          </a:p>
          <a:p>
            <a:r>
              <a:rPr lang="en-GB" dirty="0">
                <a:solidFill>
                  <a:srgbClr val="000000"/>
                </a:solidFill>
                <a:effectLst/>
                <a:latin typeface="Helvetica" pitchFamily="2" charset="0"/>
              </a:rPr>
              <a:t>Every user company can use an application that is virtually designed in dividing data and configuring it virtually with help of specially designed software.</a:t>
            </a:r>
          </a:p>
          <a:p>
            <a:r>
              <a:rPr lang="en-GB" dirty="0">
                <a:solidFill>
                  <a:srgbClr val="000000"/>
                </a:solidFill>
                <a:effectLst/>
                <a:latin typeface="Helvetica" pitchFamily="2" charset="0"/>
              </a:rPr>
              <a:t>In SaaS model, there is a high risk of vulnerability because clients turn to work with applications of multi-tenancy manufactured by Cloud Service Providers (CSP).</a:t>
            </a:r>
          </a:p>
          <a:p>
            <a:r>
              <a:rPr lang="en-GB" dirty="0">
                <a:solidFill>
                  <a:srgbClr val="000000"/>
                </a:solidFill>
                <a:latin typeface="Helvetica" pitchFamily="2" charset="0"/>
              </a:rPr>
              <a:t>M</a:t>
            </a:r>
            <a:r>
              <a:rPr lang="en-GB" dirty="0">
                <a:solidFill>
                  <a:srgbClr val="000000"/>
                </a:solidFill>
                <a:effectLst/>
                <a:latin typeface="Helvetica" pitchFamily="2" charset="0"/>
              </a:rPr>
              <a:t>aximum-security of customer’s data is direct responsibility of Cloud provider since sensitive information such as financial and individual data are hosted in their Cloud system.</a:t>
            </a:r>
          </a:p>
        </p:txBody>
      </p:sp>
    </p:spTree>
    <p:extLst>
      <p:ext uri="{BB962C8B-B14F-4D97-AF65-F5344CB8AC3E}">
        <p14:creationId xmlns:p14="http://schemas.microsoft.com/office/powerpoint/2010/main" val="1529199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Cloud Chall</a:t>
            </a:r>
            <a:r>
              <a:rPr lang="en-GB" dirty="0"/>
              <a:t>e</a:t>
            </a:r>
            <a:r>
              <a:rPr lang="en-IT"/>
              <a:t>nges	4/12</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77500" lnSpcReduction="20000"/>
          </a:bodyPr>
          <a:lstStyle/>
          <a:p>
            <a:r>
              <a:rPr lang="en-GB" dirty="0">
                <a:solidFill>
                  <a:srgbClr val="000000"/>
                </a:solidFill>
                <a:effectLst/>
                <a:latin typeface="Helvetica" pitchFamily="2" charset="0"/>
              </a:rPr>
              <a:t>Managing resources and scheduling work are some methods used by certain Cloud providers, but hardware potential is fully attained through virtualization by CSPs providers.</a:t>
            </a:r>
          </a:p>
          <a:p>
            <a:r>
              <a:rPr lang="en-GB" dirty="0">
                <a:solidFill>
                  <a:srgbClr val="000000"/>
                </a:solidFill>
                <a:effectLst/>
                <a:latin typeface="Helvetica" pitchFamily="2" charset="0"/>
              </a:rPr>
              <a:t>Sandboxed setups refer to Virtual Machines (VM) being completely separate. Hardware sharing with clients is considered safe according to mindset.</a:t>
            </a:r>
          </a:p>
          <a:p>
            <a:pPr lvl="1"/>
            <a:r>
              <a:rPr lang="en-GB" dirty="0">
                <a:solidFill>
                  <a:srgbClr val="000000"/>
                </a:solidFill>
                <a:latin typeface="Helvetica" pitchFamily="2" charset="0"/>
              </a:rPr>
              <a:t>Cy</a:t>
            </a:r>
            <a:r>
              <a:rPr lang="en-GB" dirty="0">
                <a:solidFill>
                  <a:srgbClr val="000000"/>
                </a:solidFill>
                <a:effectLst/>
                <a:latin typeface="Helvetica" pitchFamily="2" charset="0"/>
              </a:rPr>
              <a:t>bercriminals can gain access to host when sandboxed system has security setbacks.</a:t>
            </a:r>
          </a:p>
          <a:p>
            <a:r>
              <a:rPr lang="en-GB" dirty="0">
                <a:solidFill>
                  <a:srgbClr val="000000"/>
                </a:solidFill>
                <a:latin typeface="Helvetica" pitchFamily="2" charset="0"/>
              </a:rPr>
              <a:t>V</a:t>
            </a:r>
            <a:r>
              <a:rPr lang="en-GB" dirty="0">
                <a:solidFill>
                  <a:srgbClr val="000000"/>
                </a:solidFill>
                <a:effectLst/>
                <a:latin typeface="Helvetica" pitchFamily="2" charset="0"/>
              </a:rPr>
              <a:t>irtualization software is strongly recommended since it is capable of showing recent vulnerabilities in Cloud security, such as retrieving data by targeting a VM on one machine through attacks through cross-Virtual Machine side channel.</a:t>
            </a:r>
          </a:p>
        </p:txBody>
      </p:sp>
    </p:spTree>
    <p:extLst>
      <p:ext uri="{BB962C8B-B14F-4D97-AF65-F5344CB8AC3E}">
        <p14:creationId xmlns:p14="http://schemas.microsoft.com/office/powerpoint/2010/main" val="392438136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Cloud Chall</a:t>
            </a:r>
            <a:r>
              <a:rPr lang="en-GB" dirty="0"/>
              <a:t>e</a:t>
            </a:r>
            <a:r>
              <a:rPr lang="en-IT"/>
              <a:t>nges	5/12</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92500" lnSpcReduction="20000"/>
          </a:bodyPr>
          <a:lstStyle/>
          <a:p>
            <a:pPr marL="0" indent="0">
              <a:buNone/>
            </a:pPr>
            <a:r>
              <a:rPr lang="en-GB" i="1" dirty="0">
                <a:solidFill>
                  <a:srgbClr val="000000"/>
                </a:solidFill>
                <a:effectLst/>
                <a:latin typeface="Helvetica" pitchFamily="2" charset="0"/>
              </a:rPr>
              <a:t>Data Integrity</a:t>
            </a:r>
          </a:p>
          <a:p>
            <a:r>
              <a:rPr lang="en-GB" dirty="0">
                <a:solidFill>
                  <a:srgbClr val="000000"/>
                </a:solidFill>
                <a:effectLst/>
                <a:latin typeface="Helvetica" pitchFamily="2" charset="0"/>
              </a:rPr>
              <a:t>Security attention is greatly put on data integrity in Cloud, which means any reply to a data request sent must be from someone with an access privilege.</a:t>
            </a:r>
          </a:p>
          <a:p>
            <a:r>
              <a:rPr lang="en-GB" dirty="0">
                <a:solidFill>
                  <a:srgbClr val="000000"/>
                </a:solidFill>
                <a:effectLst/>
                <a:latin typeface="Helvetica" pitchFamily="2" charset="0"/>
              </a:rPr>
              <a:t>Establishing a general basic data integrity standard is important, though it is not still in place.</a:t>
            </a:r>
          </a:p>
          <a:p>
            <a:r>
              <a:rPr lang="en-GB" dirty="0">
                <a:solidFill>
                  <a:srgbClr val="000000"/>
                </a:solidFill>
                <a:effectLst/>
                <a:latin typeface="Helvetica" pitchFamily="2" charset="0"/>
              </a:rPr>
              <a:t>Trust is one of those many values that clients are expected to demonstrate in computing facet. </a:t>
            </a:r>
          </a:p>
          <a:p>
            <a:r>
              <a:rPr lang="en-GB" dirty="0">
                <a:solidFill>
                  <a:srgbClr val="000000"/>
                </a:solidFill>
                <a:effectLst/>
                <a:latin typeface="Helvetica" pitchFamily="2" charset="0"/>
              </a:rPr>
              <a:t>Today, a lot of companies or institutions encounter issue of trust, and hugely impacts handling of their data.</a:t>
            </a:r>
          </a:p>
        </p:txBody>
      </p:sp>
    </p:spTree>
    <p:extLst>
      <p:ext uri="{BB962C8B-B14F-4D97-AF65-F5344CB8AC3E}">
        <p14:creationId xmlns:p14="http://schemas.microsoft.com/office/powerpoint/2010/main" val="13659896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Cloud Chall</a:t>
            </a:r>
            <a:r>
              <a:rPr lang="en-GB" dirty="0"/>
              <a:t>e</a:t>
            </a:r>
            <a:r>
              <a:rPr lang="en-IT"/>
              <a:t>nges	6/12</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85000" lnSpcReduction="20000"/>
          </a:bodyPr>
          <a:lstStyle/>
          <a:p>
            <a:pPr marL="0" indent="0">
              <a:buNone/>
            </a:pPr>
            <a:r>
              <a:rPr lang="en-GB" i="1" dirty="0">
                <a:solidFill>
                  <a:srgbClr val="000000"/>
                </a:solidFill>
                <a:effectLst/>
                <a:latin typeface="Helvetica" pitchFamily="2" charset="0"/>
              </a:rPr>
              <a:t>Unauthorized Access</a:t>
            </a:r>
          </a:p>
          <a:p>
            <a:r>
              <a:rPr lang="en-GB" dirty="0">
                <a:solidFill>
                  <a:srgbClr val="000000"/>
                </a:solidFill>
                <a:effectLst/>
                <a:latin typeface="Helvetica" pitchFamily="2" charset="0"/>
              </a:rPr>
              <a:t>to management platforms and resources.</a:t>
            </a:r>
          </a:p>
          <a:p>
            <a:r>
              <a:rPr lang="en-GB" dirty="0">
                <a:solidFill>
                  <a:srgbClr val="000000"/>
                </a:solidFill>
                <a:effectLst/>
                <a:latin typeface="Helvetica" pitchFamily="2" charset="0"/>
              </a:rPr>
              <a:t>Users are exposed to shared technologies often involved in Cloud services.</a:t>
            </a:r>
          </a:p>
          <a:p>
            <a:r>
              <a:rPr lang="en-GB" dirty="0">
                <a:solidFill>
                  <a:srgbClr val="000000"/>
                </a:solidFill>
                <a:effectLst/>
                <a:latin typeface="Helvetica" pitchFamily="2" charset="0"/>
              </a:rPr>
              <a:t>An acceptable way of mitigating security solution of such a scenario is by introducing access control, and helps in securing client’s personal information and its domain for privacy.</a:t>
            </a:r>
          </a:p>
          <a:p>
            <a:r>
              <a:rPr lang="en-GB" dirty="0">
                <a:solidFill>
                  <a:srgbClr val="000000"/>
                </a:solidFill>
                <a:effectLst/>
                <a:latin typeface="Helvetica" pitchFamily="2" charset="0"/>
              </a:rPr>
              <a:t>Cybercriminals can simply have unauthorized access to Cloud service systems because of a single-style authentication model and not very strong authentication mechanisms being used.</a:t>
            </a:r>
          </a:p>
        </p:txBody>
      </p:sp>
    </p:spTree>
    <p:extLst>
      <p:ext uri="{BB962C8B-B14F-4D97-AF65-F5344CB8AC3E}">
        <p14:creationId xmlns:p14="http://schemas.microsoft.com/office/powerpoint/2010/main" val="38887519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13E14-FE9E-A706-259E-196B88120F76}"/>
              </a:ext>
            </a:extLst>
          </p:cNvPr>
          <p:cNvSpPr>
            <a:spLocks noGrp="1"/>
          </p:cNvSpPr>
          <p:nvPr>
            <p:ph type="title"/>
          </p:nvPr>
        </p:nvSpPr>
        <p:spPr/>
        <p:txBody>
          <a:bodyPr/>
          <a:lstStyle/>
          <a:p>
            <a:pPr>
              <a:tabLst>
                <a:tab pos="8280000" algn="r"/>
              </a:tabLst>
            </a:pPr>
            <a:r>
              <a:rPr lang="en-IT"/>
              <a:t>Introduction	1/4</a:t>
            </a:r>
          </a:p>
        </p:txBody>
      </p:sp>
      <p:sp>
        <p:nvSpPr>
          <p:cNvPr id="3" name="Content Placeholder 2">
            <a:extLst>
              <a:ext uri="{FF2B5EF4-FFF2-40B4-BE49-F238E27FC236}">
                <a16:creationId xmlns:a16="http://schemas.microsoft.com/office/drawing/2014/main" id="{7EFD872F-3A23-C949-0977-638ACCC5CC22}"/>
              </a:ext>
            </a:extLst>
          </p:cNvPr>
          <p:cNvSpPr>
            <a:spLocks noGrp="1"/>
          </p:cNvSpPr>
          <p:nvPr>
            <p:ph idx="1"/>
          </p:nvPr>
        </p:nvSpPr>
        <p:spPr/>
        <p:txBody>
          <a:bodyPr>
            <a:normAutofit lnSpcReduction="10000"/>
          </a:bodyPr>
          <a:lstStyle/>
          <a:p>
            <a:r>
              <a:rPr lang="en-GB" dirty="0">
                <a:solidFill>
                  <a:srgbClr val="000000"/>
                </a:solidFill>
                <a:effectLst/>
                <a:latin typeface="Helvetica" pitchFamily="2" charset="0"/>
              </a:rPr>
              <a:t>As of today, security and privacy issues have become a major concern when Cloud providers holding large amounts of data and essential applications share them with customers.</a:t>
            </a:r>
          </a:p>
          <a:p>
            <a:r>
              <a:rPr lang="en-GB" dirty="0">
                <a:solidFill>
                  <a:srgbClr val="000000"/>
                </a:solidFill>
                <a:effectLst/>
                <a:latin typeface="Helvetica" pitchFamily="2" charset="0"/>
              </a:rPr>
              <a:t>Currently, most attention in each computing model is on protecting users’ privacy from unauthorized groups or individuals gaining access and hindering attacks.</a:t>
            </a:r>
          </a:p>
          <a:p>
            <a:r>
              <a:rPr lang="en-GB" dirty="0">
                <a:solidFill>
                  <a:srgbClr val="000000"/>
                </a:solidFill>
                <a:latin typeface="Helvetica" pitchFamily="2" charset="0"/>
              </a:rPr>
              <a:t>K</a:t>
            </a:r>
            <a:r>
              <a:rPr lang="en-GB" dirty="0">
                <a:solidFill>
                  <a:srgbClr val="000000"/>
                </a:solidFill>
                <a:effectLst/>
                <a:latin typeface="Helvetica" pitchFamily="2" charset="0"/>
              </a:rPr>
              <a:t>eeping data integrity intact and also maintaining it is a very vital aspect.</a:t>
            </a:r>
          </a:p>
          <a:p>
            <a:endParaRPr lang="en-IT"/>
          </a:p>
        </p:txBody>
      </p:sp>
    </p:spTree>
    <p:extLst>
      <p:ext uri="{BB962C8B-B14F-4D97-AF65-F5344CB8AC3E}">
        <p14:creationId xmlns:p14="http://schemas.microsoft.com/office/powerpoint/2010/main" val="7423945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Cloud Chall</a:t>
            </a:r>
            <a:r>
              <a:rPr lang="en-GB" dirty="0"/>
              <a:t>e</a:t>
            </a:r>
            <a:r>
              <a:rPr lang="en-IT"/>
              <a:t>nges	7/12</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77500" lnSpcReduction="20000"/>
          </a:bodyPr>
          <a:lstStyle/>
          <a:p>
            <a:pPr marL="0" indent="0">
              <a:buNone/>
            </a:pPr>
            <a:r>
              <a:rPr lang="en-GB" i="1" dirty="0">
                <a:solidFill>
                  <a:srgbClr val="000000"/>
                </a:solidFill>
                <a:effectLst/>
                <a:latin typeface="Helvetica" pitchFamily="2" charset="0"/>
              </a:rPr>
              <a:t>Data loss and Leakage</a:t>
            </a:r>
          </a:p>
          <a:p>
            <a:r>
              <a:rPr lang="en-GB" dirty="0">
                <a:solidFill>
                  <a:srgbClr val="000000"/>
                </a:solidFill>
                <a:latin typeface="Helvetica" pitchFamily="2" charset="0"/>
              </a:rPr>
              <a:t>L</a:t>
            </a:r>
            <a:r>
              <a:rPr lang="en-GB" dirty="0">
                <a:solidFill>
                  <a:srgbClr val="000000"/>
                </a:solidFill>
                <a:effectLst/>
                <a:latin typeface="Helvetica" pitchFamily="2" charset="0"/>
              </a:rPr>
              <a:t>ow cost of Cloud services is one reason customers turn to migrate to Cloud, and it is warned that customers should pay attention to their important information since various diverse aspects can easily breach their data security.</a:t>
            </a:r>
          </a:p>
          <a:p>
            <a:r>
              <a:rPr lang="en-GB" dirty="0">
                <a:solidFill>
                  <a:srgbClr val="000000"/>
                </a:solidFill>
                <a:latin typeface="Helvetica" pitchFamily="2" charset="0"/>
              </a:rPr>
              <a:t>I</a:t>
            </a:r>
            <a:r>
              <a:rPr lang="en-GB" dirty="0">
                <a:solidFill>
                  <a:srgbClr val="000000"/>
                </a:solidFill>
                <a:effectLst/>
                <a:latin typeface="Helvetica" pitchFamily="2" charset="0"/>
              </a:rPr>
              <a:t>ncreased chance of data leakage or loss due to high traffic and usage of Cloud.</a:t>
            </a:r>
          </a:p>
          <a:p>
            <a:r>
              <a:rPr lang="en-GB" dirty="0">
                <a:solidFill>
                  <a:srgbClr val="000000"/>
                </a:solidFill>
                <a:latin typeface="Helvetica" pitchFamily="2" charset="0"/>
              </a:rPr>
              <a:t>V</a:t>
            </a:r>
            <a:r>
              <a:rPr lang="en-GB" dirty="0">
                <a:solidFill>
                  <a:srgbClr val="000000"/>
                </a:solidFill>
                <a:effectLst/>
                <a:latin typeface="Helvetica" pitchFamily="2" charset="0"/>
              </a:rPr>
              <a:t>ulnerabilities and threats in Cloud service are undeniable, posing a great security threat to businesses and institutions.</a:t>
            </a:r>
          </a:p>
          <a:p>
            <a:r>
              <a:rPr lang="en-GB" dirty="0">
                <a:solidFill>
                  <a:srgbClr val="000000"/>
                </a:solidFill>
                <a:effectLst/>
                <a:latin typeface="Helvetica" pitchFamily="2" charset="0"/>
              </a:rPr>
              <a:t>It can be frustrating when you cannot retrieve and restore data after accidentally deleting files from Cloud due to a lack of a backup system.</a:t>
            </a:r>
          </a:p>
        </p:txBody>
      </p:sp>
    </p:spTree>
    <p:extLst>
      <p:ext uri="{BB962C8B-B14F-4D97-AF65-F5344CB8AC3E}">
        <p14:creationId xmlns:p14="http://schemas.microsoft.com/office/powerpoint/2010/main" val="105787235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Cloud Chall</a:t>
            </a:r>
            <a:r>
              <a:rPr lang="en-GB" dirty="0"/>
              <a:t>e</a:t>
            </a:r>
            <a:r>
              <a:rPr lang="en-IT"/>
              <a:t>nges	8/12</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70000" lnSpcReduction="20000"/>
          </a:bodyPr>
          <a:lstStyle/>
          <a:p>
            <a:pPr marL="0" indent="0">
              <a:buNone/>
            </a:pPr>
            <a:r>
              <a:rPr lang="en-GB" i="1" dirty="0">
                <a:solidFill>
                  <a:srgbClr val="000000"/>
                </a:solidFill>
                <a:effectLst/>
                <a:latin typeface="Helvetica" pitchFamily="2" charset="0"/>
              </a:rPr>
              <a:t>Malicious Insider</a:t>
            </a:r>
          </a:p>
          <a:p>
            <a:r>
              <a:rPr lang="en-GB" dirty="0">
                <a:solidFill>
                  <a:srgbClr val="000000"/>
                </a:solidFill>
                <a:effectLst/>
                <a:latin typeface="Helvetica" pitchFamily="2" charset="0"/>
              </a:rPr>
              <a:t>Every organization has different rules and regulations regarding recruitment policies and employee information.</a:t>
            </a:r>
          </a:p>
          <a:p>
            <a:r>
              <a:rPr lang="en-GB" dirty="0">
                <a:solidFill>
                  <a:srgbClr val="000000"/>
                </a:solidFill>
                <a:effectLst/>
                <a:latin typeface="Helvetica" pitchFamily="2" charset="0"/>
              </a:rPr>
              <a:t>Some employees have higher status, which guarantees them privilege of accessing certain essential data within company.</a:t>
            </a:r>
          </a:p>
          <a:p>
            <a:r>
              <a:rPr lang="en-GB" dirty="0">
                <a:solidFill>
                  <a:srgbClr val="000000"/>
                </a:solidFill>
                <a:effectLst/>
                <a:latin typeface="Helvetica" pitchFamily="2" charset="0"/>
              </a:rPr>
              <a:t>Based on CSA, they proposed implementation of transparency in general data security and management activities standard, outlining notification procedures during security failures, while using Service Level Agreement (SLA) as a demand for human resource, and finally establishing and exercising strict rules in management of supply chain.</a:t>
            </a:r>
          </a:p>
          <a:p>
            <a:r>
              <a:rPr lang="en-GB" dirty="0">
                <a:solidFill>
                  <a:srgbClr val="000000"/>
                </a:solidFill>
                <a:effectLst/>
                <a:latin typeface="Helvetica" pitchFamily="2" charset="0"/>
              </a:rPr>
              <a:t>It may be far easier for a person with malicious ideas to work for a CSP since no one is seen as a suspect.</a:t>
            </a:r>
          </a:p>
          <a:p>
            <a:pPr lvl="1"/>
            <a:r>
              <a:rPr lang="en-GB" dirty="0">
                <a:solidFill>
                  <a:srgbClr val="000000"/>
                </a:solidFill>
                <a:latin typeface="Helvetica" pitchFamily="2" charset="0"/>
              </a:rPr>
              <a:t>I</a:t>
            </a:r>
            <a:r>
              <a:rPr lang="en-GB" dirty="0">
                <a:solidFill>
                  <a:srgbClr val="000000"/>
                </a:solidFill>
                <a:effectLst/>
                <a:latin typeface="Helvetica" pitchFamily="2" charset="0"/>
              </a:rPr>
              <a:t>ndividual can quickly be involved in malicious events, especially if they have unhindered access to sensitive information, especially if CSP cannot strictly monitor its workers.</a:t>
            </a:r>
          </a:p>
        </p:txBody>
      </p:sp>
    </p:spTree>
    <p:extLst>
      <p:ext uri="{BB962C8B-B14F-4D97-AF65-F5344CB8AC3E}">
        <p14:creationId xmlns:p14="http://schemas.microsoft.com/office/powerpoint/2010/main" val="412421580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Cloud Chall</a:t>
            </a:r>
            <a:r>
              <a:rPr lang="en-GB" dirty="0"/>
              <a:t>e</a:t>
            </a:r>
            <a:r>
              <a:rPr lang="en-IT"/>
              <a:t>nges	9/12</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92500" lnSpcReduction="20000"/>
          </a:bodyPr>
          <a:lstStyle/>
          <a:p>
            <a:pPr marL="0" indent="0">
              <a:buNone/>
            </a:pPr>
            <a:r>
              <a:rPr lang="en-GB" i="1" dirty="0">
                <a:solidFill>
                  <a:srgbClr val="000000"/>
                </a:solidFill>
                <a:effectLst/>
                <a:latin typeface="Helvetica" pitchFamily="2" charset="0"/>
              </a:rPr>
              <a:t>Identity Theft</a:t>
            </a:r>
          </a:p>
          <a:p>
            <a:r>
              <a:rPr lang="en-GB" dirty="0">
                <a:solidFill>
                  <a:srgbClr val="000000"/>
                </a:solidFill>
                <a:effectLst/>
                <a:latin typeface="Helvetica" pitchFamily="2" charset="0"/>
              </a:rPr>
              <a:t>Victims or organizations can suffer heavy impact due to weak passwords due to phishing attacks by some attackers who turn to disguise as authentic persons to steal different important data of their victims.</a:t>
            </a:r>
          </a:p>
          <a:p>
            <a:r>
              <a:rPr lang="en-GB" dirty="0">
                <a:solidFill>
                  <a:srgbClr val="000000"/>
                </a:solidFill>
                <a:latin typeface="Helvetica" pitchFamily="2" charset="0"/>
              </a:rPr>
              <a:t>S</a:t>
            </a:r>
            <a:r>
              <a:rPr lang="en-GB" dirty="0">
                <a:solidFill>
                  <a:srgbClr val="000000"/>
                </a:solidFill>
                <a:effectLst/>
                <a:latin typeface="Helvetica" pitchFamily="2" charset="0"/>
              </a:rPr>
              <a:t>ole reason for identity theft is to gain access to sensitive digital resources of individuals and companies by any malicious means.</a:t>
            </a:r>
          </a:p>
          <a:p>
            <a:r>
              <a:rPr lang="en-GB" dirty="0">
                <a:solidFill>
                  <a:srgbClr val="000000"/>
                </a:solidFill>
                <a:effectLst/>
                <a:latin typeface="Helvetica" pitchFamily="2" charset="0"/>
              </a:rPr>
              <a:t>Every protected communication within Cloud system happens with access control, and made possible using an encryption key.</a:t>
            </a:r>
          </a:p>
          <a:p>
            <a:pPr marL="0" indent="0">
              <a:buNone/>
            </a:pPr>
            <a:endParaRPr lang="en-GB" dirty="0">
              <a:solidFill>
                <a:srgbClr val="000000"/>
              </a:solidFill>
              <a:effectLst/>
              <a:latin typeface="Helvetica" pitchFamily="2" charset="0"/>
            </a:endParaRPr>
          </a:p>
        </p:txBody>
      </p:sp>
    </p:spTree>
    <p:extLst>
      <p:ext uri="{BB962C8B-B14F-4D97-AF65-F5344CB8AC3E}">
        <p14:creationId xmlns:p14="http://schemas.microsoft.com/office/powerpoint/2010/main" val="391214367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Cloud Chall</a:t>
            </a:r>
            <a:r>
              <a:rPr lang="en-GB" dirty="0"/>
              <a:t>e</a:t>
            </a:r>
            <a:r>
              <a:rPr lang="en-IT"/>
              <a:t>nges	10/12</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92500" lnSpcReduction="20000"/>
          </a:bodyPr>
          <a:lstStyle/>
          <a:p>
            <a:pPr marL="0" indent="0">
              <a:buNone/>
            </a:pPr>
            <a:r>
              <a:rPr lang="en-GB" i="1" dirty="0">
                <a:solidFill>
                  <a:srgbClr val="000000"/>
                </a:solidFill>
                <a:effectLst/>
                <a:latin typeface="Helvetica" pitchFamily="2" charset="0"/>
              </a:rPr>
              <a:t>Man-in-the-Middle Attack</a:t>
            </a:r>
          </a:p>
          <a:p>
            <a:r>
              <a:rPr lang="en-GB" dirty="0">
                <a:solidFill>
                  <a:srgbClr val="000000"/>
                </a:solidFill>
                <a:effectLst/>
                <a:latin typeface="Helvetica" pitchFamily="2" charset="0"/>
              </a:rPr>
              <a:t>During flow of data from one end to another or between different systems, cybercriminals can easily take advantage and gain access, therefore having control of classified data.</a:t>
            </a:r>
          </a:p>
          <a:p>
            <a:pPr lvl="1"/>
            <a:r>
              <a:rPr lang="en-GB" dirty="0">
                <a:solidFill>
                  <a:srgbClr val="000000"/>
                </a:solidFill>
                <a:latin typeface="Helvetica" pitchFamily="2" charset="0"/>
              </a:rPr>
              <a:t>O</a:t>
            </a:r>
            <a:r>
              <a:rPr lang="en-GB" dirty="0">
                <a:solidFill>
                  <a:srgbClr val="000000"/>
                </a:solidFill>
                <a:effectLst/>
                <a:latin typeface="Helvetica" pitchFamily="2" charset="0"/>
              </a:rPr>
              <a:t>ccur when secure socket layer (SSL) is insecure due to inadequate configuration.</a:t>
            </a:r>
          </a:p>
          <a:p>
            <a:pPr lvl="1"/>
            <a:r>
              <a:rPr lang="en-GB" dirty="0">
                <a:solidFill>
                  <a:srgbClr val="000000"/>
                </a:solidFill>
                <a:effectLst/>
                <a:latin typeface="Helvetica" pitchFamily="2" charset="0"/>
              </a:rPr>
              <a:t>Specifically, in Cloud systems, hackers can attack communication within information centers.</a:t>
            </a:r>
          </a:p>
          <a:p>
            <a:r>
              <a:rPr lang="en-GB" dirty="0">
                <a:solidFill>
                  <a:srgbClr val="000000"/>
                </a:solidFill>
                <a:effectLst/>
                <a:latin typeface="Helvetica" pitchFamily="2" charset="0"/>
              </a:rPr>
              <a:t>Efficient SSL configuration and data analysis among accepted entities can go a long way to significantly lower threat posed by a middle-man attacker.</a:t>
            </a:r>
          </a:p>
        </p:txBody>
      </p:sp>
    </p:spTree>
    <p:extLst>
      <p:ext uri="{BB962C8B-B14F-4D97-AF65-F5344CB8AC3E}">
        <p14:creationId xmlns:p14="http://schemas.microsoft.com/office/powerpoint/2010/main" val="268326892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Cloud Chall</a:t>
            </a:r>
            <a:r>
              <a:rPr lang="en-GB" dirty="0"/>
              <a:t>e</a:t>
            </a:r>
            <a:r>
              <a:rPr lang="en-IT"/>
              <a:t>nges	11/12</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77500" lnSpcReduction="20000"/>
          </a:bodyPr>
          <a:lstStyle/>
          <a:p>
            <a:pPr marL="0" indent="0">
              <a:buNone/>
            </a:pPr>
            <a:r>
              <a:rPr lang="en-GB" i="1" dirty="0">
                <a:solidFill>
                  <a:srgbClr val="000000"/>
                </a:solidFill>
                <a:effectLst/>
                <a:latin typeface="Helvetica" pitchFamily="2" charset="0"/>
              </a:rPr>
              <a:t>DoS attack</a:t>
            </a:r>
          </a:p>
          <a:p>
            <a:r>
              <a:rPr lang="en-GB" dirty="0">
                <a:solidFill>
                  <a:srgbClr val="000000"/>
                </a:solidFill>
                <a:latin typeface="Helvetica" pitchFamily="2" charset="0"/>
              </a:rPr>
              <a:t>A</a:t>
            </a:r>
            <a:r>
              <a:rPr lang="en-GB" dirty="0">
                <a:solidFill>
                  <a:srgbClr val="000000"/>
                </a:solidFill>
                <a:effectLst/>
                <a:latin typeface="Helvetica" pitchFamily="2" charset="0"/>
              </a:rPr>
              <a:t>ims to limit or stop execution of service and from accessing needed data.</a:t>
            </a:r>
          </a:p>
          <a:p>
            <a:r>
              <a:rPr lang="en-GB" dirty="0">
                <a:solidFill>
                  <a:srgbClr val="000000"/>
                </a:solidFill>
                <a:effectLst/>
                <a:latin typeface="Helvetica" pitchFamily="2" charset="0"/>
              </a:rPr>
              <a:t>Creates a scenario where actual users partially or fully lack service availability. Whenever right person uses Cloud services to reach data server to access information, access is denied.</a:t>
            </a:r>
          </a:p>
          <a:p>
            <a:r>
              <a:rPr lang="en-GB" dirty="0">
                <a:solidFill>
                  <a:srgbClr val="000000"/>
                </a:solidFill>
                <a:effectLst/>
                <a:latin typeface="Helvetica" pitchFamily="2" charset="0"/>
              </a:rPr>
              <a:t>Attacker uses a method in which he constantly congests server of a precise resource through request flooding, and targeted server will then be unable to reply to a legitimate access request.</a:t>
            </a:r>
          </a:p>
          <a:p>
            <a:r>
              <a:rPr lang="en-GB" dirty="0">
                <a:solidFill>
                  <a:srgbClr val="000000"/>
                </a:solidFill>
                <a:effectLst/>
                <a:latin typeface="Helvetica" pitchFamily="2" charset="0"/>
              </a:rPr>
              <a:t>Several ways attack can be performed, for example, by way of SQL injection attack, bandwidth wastage, and also by way of incorrectly using model resources.</a:t>
            </a:r>
          </a:p>
        </p:txBody>
      </p:sp>
    </p:spTree>
    <p:extLst>
      <p:ext uri="{BB962C8B-B14F-4D97-AF65-F5344CB8AC3E}">
        <p14:creationId xmlns:p14="http://schemas.microsoft.com/office/powerpoint/2010/main" val="128849370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Cloud Chall</a:t>
            </a:r>
            <a:r>
              <a:rPr lang="en-GB" dirty="0"/>
              <a:t>e</a:t>
            </a:r>
            <a:r>
              <a:rPr lang="en-IT"/>
              <a:t>nges	12/12</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77500" lnSpcReduction="20000"/>
          </a:bodyPr>
          <a:lstStyle/>
          <a:p>
            <a:pPr marL="0" indent="0">
              <a:buNone/>
            </a:pPr>
            <a:r>
              <a:rPr lang="en-GB" i="1" dirty="0">
                <a:solidFill>
                  <a:srgbClr val="000000"/>
                </a:solidFill>
                <a:effectLst/>
                <a:latin typeface="Helvetica" pitchFamily="2" charset="0"/>
              </a:rPr>
              <a:t>Phishing Attack</a:t>
            </a:r>
          </a:p>
          <a:p>
            <a:r>
              <a:rPr lang="en-GB" dirty="0">
                <a:solidFill>
                  <a:srgbClr val="000000"/>
                </a:solidFill>
                <a:effectLst/>
                <a:latin typeface="Helvetica" pitchFamily="2" charset="0"/>
              </a:rPr>
              <a:t>one of most common attacks in which criminal turns to impersonate and deceive their victims by leading them to malicious links.</a:t>
            </a:r>
          </a:p>
          <a:p>
            <a:r>
              <a:rPr lang="en-GB" dirty="0">
                <a:solidFill>
                  <a:srgbClr val="000000"/>
                </a:solidFill>
                <a:latin typeface="Helvetica" pitchFamily="2" charset="0"/>
              </a:rPr>
              <a:t>F</a:t>
            </a:r>
            <a:r>
              <a:rPr lang="en-GB" dirty="0">
                <a:solidFill>
                  <a:srgbClr val="000000"/>
                </a:solidFill>
                <a:effectLst/>
                <a:latin typeface="Helvetica" pitchFamily="2" charset="0"/>
              </a:rPr>
              <a:t>lexible for hackers to hide their Cloud hosting of numerous accounts of different clients that uses Cloud services using phishing activities.</a:t>
            </a:r>
          </a:p>
          <a:p>
            <a:r>
              <a:rPr lang="en-GB" dirty="0">
                <a:solidFill>
                  <a:srgbClr val="000000"/>
                </a:solidFill>
                <a:effectLst/>
                <a:latin typeface="Helvetica" pitchFamily="2" charset="0"/>
              </a:rPr>
              <a:t>Two kinds of threat divisions in which phishing can be grouped.</a:t>
            </a:r>
          </a:p>
          <a:p>
            <a:r>
              <a:rPr lang="en-GB" dirty="0">
                <a:solidFill>
                  <a:srgbClr val="000000"/>
                </a:solidFill>
                <a:effectLst/>
                <a:latin typeface="Helvetica" pitchFamily="2" charset="0"/>
              </a:rPr>
              <a:t>Irresponsible attitude whereby a cybercriminal can also make full use of Cloud services to simply host a site for a phishing attack.</a:t>
            </a:r>
          </a:p>
          <a:p>
            <a:r>
              <a:rPr lang="en-GB" dirty="0">
                <a:solidFill>
                  <a:srgbClr val="000000"/>
                </a:solidFill>
                <a:effectLst/>
                <a:latin typeface="Helvetica" pitchFamily="2" charset="0"/>
              </a:rPr>
              <a:t>Cloud computing services and their many accounts can be hijacked.</a:t>
            </a:r>
          </a:p>
        </p:txBody>
      </p:sp>
    </p:spTree>
    <p:extLst>
      <p:ext uri="{BB962C8B-B14F-4D97-AF65-F5344CB8AC3E}">
        <p14:creationId xmlns:p14="http://schemas.microsoft.com/office/powerpoint/2010/main" val="78139766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Edge Chall</a:t>
            </a:r>
            <a:r>
              <a:rPr lang="en-GB" dirty="0"/>
              <a:t>e</a:t>
            </a:r>
            <a:r>
              <a:rPr lang="en-IT"/>
              <a:t>nges	1/5</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92500" lnSpcReduction="20000"/>
          </a:bodyPr>
          <a:lstStyle/>
          <a:p>
            <a:pPr marL="0" indent="0">
              <a:buNone/>
            </a:pPr>
            <a:r>
              <a:rPr lang="en-GB" i="1" dirty="0">
                <a:solidFill>
                  <a:srgbClr val="000000"/>
                </a:solidFill>
                <a:effectLst/>
                <a:latin typeface="Helvetica" pitchFamily="2" charset="0"/>
              </a:rPr>
              <a:t>Data Injection</a:t>
            </a:r>
          </a:p>
          <a:p>
            <a:r>
              <a:rPr lang="en-GB" dirty="0">
                <a:solidFill>
                  <a:srgbClr val="000000"/>
                </a:solidFill>
                <a:effectLst/>
                <a:latin typeface="Helvetica" pitchFamily="2" charset="0"/>
              </a:rPr>
              <a:t>When a machine is vulnerable, an attacker can push harmful information to share negative information.</a:t>
            </a:r>
          </a:p>
          <a:p>
            <a:r>
              <a:rPr lang="en-GB" dirty="0">
                <a:solidFill>
                  <a:srgbClr val="000000"/>
                </a:solidFill>
                <a:latin typeface="Helvetica" pitchFamily="2" charset="0"/>
              </a:rPr>
              <a:t>A</a:t>
            </a:r>
            <a:r>
              <a:rPr lang="en-GB" dirty="0">
                <a:solidFill>
                  <a:srgbClr val="000000"/>
                </a:solidFill>
                <a:effectLst/>
                <a:latin typeface="Helvetica" pitchFamily="2" charset="0"/>
              </a:rPr>
              <a:t>ct of injecting dangerous data by a malicious attacker into a device is known as poisoning.</a:t>
            </a:r>
          </a:p>
          <a:p>
            <a:r>
              <a:rPr lang="en-GB" dirty="0">
                <a:solidFill>
                  <a:srgbClr val="000000"/>
                </a:solidFill>
                <a:effectLst/>
                <a:latin typeface="Helvetica" pitchFamily="2" charset="0"/>
              </a:rPr>
              <a:t>Data can be faked, then used to create fraudulent messages to render nodes of target compromised, and it is called an external forgery, for example, in a modern digital industrial production line where adversary happens to give false machine readings, therefore causing severe functional changes with bad aim to harm devices.</a:t>
            </a:r>
          </a:p>
        </p:txBody>
      </p:sp>
    </p:spTree>
    <p:extLst>
      <p:ext uri="{BB962C8B-B14F-4D97-AF65-F5344CB8AC3E}">
        <p14:creationId xmlns:p14="http://schemas.microsoft.com/office/powerpoint/2010/main" val="401753419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Edge Chall</a:t>
            </a:r>
            <a:r>
              <a:rPr lang="en-GB" dirty="0"/>
              <a:t>e</a:t>
            </a:r>
            <a:r>
              <a:rPr lang="en-IT"/>
              <a:t>nges	2/5</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a:bodyPr>
          <a:lstStyle/>
          <a:p>
            <a:pPr marL="0" indent="0">
              <a:buNone/>
            </a:pPr>
            <a:r>
              <a:rPr lang="en-GB" i="1" dirty="0">
                <a:solidFill>
                  <a:srgbClr val="000000"/>
                </a:solidFill>
                <a:effectLst/>
                <a:latin typeface="Helvetica" pitchFamily="2" charset="0"/>
              </a:rPr>
              <a:t>Eavesdropping</a:t>
            </a:r>
          </a:p>
          <a:p>
            <a:r>
              <a:rPr lang="en-GB" dirty="0">
                <a:solidFill>
                  <a:srgbClr val="000000"/>
                </a:solidFill>
                <a:latin typeface="Helvetica" pitchFamily="2" charset="0"/>
              </a:rPr>
              <a:t>A</a:t>
            </a:r>
            <a:r>
              <a:rPr lang="en-GB" dirty="0">
                <a:solidFill>
                  <a:srgbClr val="000000"/>
                </a:solidFill>
                <a:effectLst/>
                <a:latin typeface="Helvetica" pitchFamily="2" charset="0"/>
              </a:rPr>
              <a:t>ttacker can mask itself and observe network traffic during transmission and capture data illegally.</a:t>
            </a:r>
          </a:p>
          <a:p>
            <a:r>
              <a:rPr lang="en-GB" dirty="0">
                <a:solidFill>
                  <a:srgbClr val="000000"/>
                </a:solidFill>
                <a:latin typeface="Helvetica" pitchFamily="2" charset="0"/>
              </a:rPr>
              <a:t>Q</a:t>
            </a:r>
            <a:r>
              <a:rPr lang="en-GB" dirty="0">
                <a:solidFill>
                  <a:srgbClr val="000000"/>
                </a:solidFill>
                <a:effectLst/>
                <a:latin typeface="Helvetica" pitchFamily="2" charset="0"/>
              </a:rPr>
              <a:t>uite hard to point out type of attack because attacker happens to hide inside platform.</a:t>
            </a:r>
          </a:p>
        </p:txBody>
      </p:sp>
    </p:spTree>
    <p:extLst>
      <p:ext uri="{BB962C8B-B14F-4D97-AF65-F5344CB8AC3E}">
        <p14:creationId xmlns:p14="http://schemas.microsoft.com/office/powerpoint/2010/main" val="284123931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Edge Chall</a:t>
            </a:r>
            <a:r>
              <a:rPr lang="en-GB" dirty="0"/>
              <a:t>e</a:t>
            </a:r>
            <a:r>
              <a:rPr lang="en-IT"/>
              <a:t>nges	3/5</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92500"/>
          </a:bodyPr>
          <a:lstStyle/>
          <a:p>
            <a:pPr marL="0" indent="0">
              <a:buNone/>
            </a:pPr>
            <a:r>
              <a:rPr lang="en-GB" i="1" dirty="0">
                <a:solidFill>
                  <a:srgbClr val="000000"/>
                </a:solidFill>
                <a:effectLst/>
                <a:latin typeface="Helvetica" pitchFamily="2" charset="0"/>
              </a:rPr>
              <a:t>Privacy Leakage</a:t>
            </a:r>
          </a:p>
          <a:p>
            <a:r>
              <a:rPr lang="en-GB" dirty="0">
                <a:solidFill>
                  <a:srgbClr val="000000"/>
                </a:solidFill>
                <a:latin typeface="Helvetica" pitchFamily="2" charset="0"/>
              </a:rPr>
              <a:t>A</a:t>
            </a:r>
            <a:r>
              <a:rPr lang="en-GB" dirty="0">
                <a:solidFill>
                  <a:srgbClr val="000000"/>
                </a:solidFill>
                <a:effectLst/>
                <a:latin typeface="Helvetica" pitchFamily="2" charset="0"/>
              </a:rPr>
              <a:t>bsence of strict access control to node of Edge can easily lead to data privacy being tampered with. </a:t>
            </a:r>
          </a:p>
          <a:p>
            <a:r>
              <a:rPr lang="en-GB" dirty="0">
                <a:solidFill>
                  <a:srgbClr val="000000"/>
                </a:solidFill>
                <a:effectLst/>
                <a:latin typeface="Helvetica" pitchFamily="2" charset="0"/>
              </a:rPr>
              <a:t>Attack strength is very low.</a:t>
            </a:r>
          </a:p>
          <a:p>
            <a:r>
              <a:rPr lang="en-GB" dirty="0">
                <a:solidFill>
                  <a:srgbClr val="000000"/>
                </a:solidFill>
                <a:effectLst/>
                <a:latin typeface="Helvetica" pitchFamily="2" charset="0"/>
              </a:rPr>
              <a:t>Information generated from devices situated at Edge proximity is stored and processed in Edge data building.</a:t>
            </a:r>
          </a:p>
          <a:p>
            <a:r>
              <a:rPr lang="en-GB" dirty="0">
                <a:solidFill>
                  <a:srgbClr val="000000"/>
                </a:solidFill>
                <a:effectLst/>
                <a:latin typeface="Helvetica" pitchFamily="2" charset="0"/>
              </a:rPr>
              <a:t>Customers classified these Edge data buildings can leak information since content is known.</a:t>
            </a:r>
          </a:p>
        </p:txBody>
      </p:sp>
    </p:spTree>
    <p:extLst>
      <p:ext uri="{BB962C8B-B14F-4D97-AF65-F5344CB8AC3E}">
        <p14:creationId xmlns:p14="http://schemas.microsoft.com/office/powerpoint/2010/main" val="398893594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Edge Chall</a:t>
            </a:r>
            <a:r>
              <a:rPr lang="en-GB" dirty="0"/>
              <a:t>e</a:t>
            </a:r>
            <a:r>
              <a:rPr lang="en-IT"/>
              <a:t>nges	4/5</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92500" lnSpcReduction="20000"/>
          </a:bodyPr>
          <a:lstStyle/>
          <a:p>
            <a:pPr marL="0" indent="0">
              <a:buNone/>
            </a:pPr>
            <a:r>
              <a:rPr lang="en-GB" i="1" dirty="0">
                <a:solidFill>
                  <a:srgbClr val="000000"/>
                </a:solidFill>
                <a:effectLst/>
                <a:latin typeface="Helvetica" pitchFamily="2" charset="0"/>
              </a:rPr>
              <a:t>Distributed DoS</a:t>
            </a:r>
          </a:p>
          <a:p>
            <a:r>
              <a:rPr lang="en-GB" dirty="0">
                <a:solidFill>
                  <a:srgbClr val="000000"/>
                </a:solidFill>
                <a:effectLst/>
                <a:latin typeface="Helvetica" pitchFamily="2" charset="0"/>
              </a:rPr>
              <a:t>Attackers usually take advantage of network protocol vulnerabilities to launch attacks on Edge nodes, causing network damage and restricting resource access and provision of services.</a:t>
            </a:r>
          </a:p>
          <a:p>
            <a:r>
              <a:rPr lang="en-GB" dirty="0">
                <a:solidFill>
                  <a:srgbClr val="000000"/>
                </a:solidFill>
                <a:effectLst/>
                <a:latin typeface="Helvetica" pitchFamily="2" charset="0"/>
              </a:rPr>
              <a:t>Attackers carry out these attacks by loading server with many data packets to shut down channel by jamming server’s bandwidth.</a:t>
            </a:r>
          </a:p>
          <a:p>
            <a:r>
              <a:rPr lang="en-GB" dirty="0">
                <a:solidFill>
                  <a:srgbClr val="000000"/>
                </a:solidFill>
                <a:effectLst/>
                <a:latin typeface="Helvetica" pitchFamily="2" charset="0"/>
              </a:rPr>
              <a:t>Another option is where Cloud data server or Edge systems are being flooded with data packets to massively take out resources	.</a:t>
            </a:r>
          </a:p>
        </p:txBody>
      </p:sp>
    </p:spTree>
    <p:extLst>
      <p:ext uri="{BB962C8B-B14F-4D97-AF65-F5344CB8AC3E}">
        <p14:creationId xmlns:p14="http://schemas.microsoft.com/office/powerpoint/2010/main" val="22480797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2D456-A46B-03FA-57D5-1987C471B5D9}"/>
              </a:ext>
            </a:extLst>
          </p:cNvPr>
          <p:cNvSpPr>
            <a:spLocks noGrp="1"/>
          </p:cNvSpPr>
          <p:nvPr>
            <p:ph type="title"/>
          </p:nvPr>
        </p:nvSpPr>
        <p:spPr/>
        <p:txBody>
          <a:bodyPr/>
          <a:lstStyle/>
          <a:p>
            <a:pPr>
              <a:tabLst>
                <a:tab pos="8280000" algn="r"/>
              </a:tabLst>
            </a:pPr>
            <a:r>
              <a:rPr lang="en-IT"/>
              <a:t>Introduction	2/4</a:t>
            </a:r>
          </a:p>
        </p:txBody>
      </p:sp>
      <p:sp>
        <p:nvSpPr>
          <p:cNvPr id="3" name="Content Placeholder 2">
            <a:extLst>
              <a:ext uri="{FF2B5EF4-FFF2-40B4-BE49-F238E27FC236}">
                <a16:creationId xmlns:a16="http://schemas.microsoft.com/office/drawing/2014/main" id="{0963D798-CF74-9037-7EF3-6294E750201A}"/>
              </a:ext>
            </a:extLst>
          </p:cNvPr>
          <p:cNvSpPr>
            <a:spLocks noGrp="1"/>
          </p:cNvSpPr>
          <p:nvPr>
            <p:ph idx="1"/>
          </p:nvPr>
        </p:nvSpPr>
        <p:spPr/>
        <p:txBody>
          <a:bodyPr>
            <a:normAutofit/>
          </a:bodyPr>
          <a:lstStyle/>
          <a:p>
            <a:r>
              <a:rPr lang="en-GB" dirty="0"/>
              <a:t>5 different features relating to security and privacy aspects are raised:</a:t>
            </a:r>
          </a:p>
          <a:p>
            <a:pPr lvl="1"/>
            <a:r>
              <a:rPr lang="en-GB" dirty="0"/>
              <a:t>integrity,</a:t>
            </a:r>
          </a:p>
          <a:p>
            <a:pPr lvl="1"/>
            <a:r>
              <a:rPr lang="en-GB" dirty="0"/>
              <a:t>accountability,</a:t>
            </a:r>
          </a:p>
          <a:p>
            <a:pPr lvl="1"/>
            <a:r>
              <a:rPr lang="en-GB" dirty="0"/>
              <a:t>confidentiality,</a:t>
            </a:r>
          </a:p>
          <a:p>
            <a:pPr lvl="1"/>
            <a:r>
              <a:rPr lang="en-GB" dirty="0"/>
              <a:t>availability, and</a:t>
            </a:r>
          </a:p>
          <a:p>
            <a:pPr lvl="1"/>
            <a:r>
              <a:rPr lang="en-GB" dirty="0"/>
              <a:t>preservation of privacy.</a:t>
            </a:r>
            <a:endParaRPr lang="en-IT"/>
          </a:p>
        </p:txBody>
      </p:sp>
    </p:spTree>
    <p:extLst>
      <p:ext uri="{BB962C8B-B14F-4D97-AF65-F5344CB8AC3E}">
        <p14:creationId xmlns:p14="http://schemas.microsoft.com/office/powerpoint/2010/main" val="302956071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Edge Chall</a:t>
            </a:r>
            <a:r>
              <a:rPr lang="en-GB" dirty="0"/>
              <a:t>e</a:t>
            </a:r>
            <a:r>
              <a:rPr lang="en-IT"/>
              <a:t>nges	5/5</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92500" lnSpcReduction="20000"/>
          </a:bodyPr>
          <a:lstStyle/>
          <a:p>
            <a:pPr marL="0" indent="0">
              <a:buNone/>
            </a:pPr>
            <a:r>
              <a:rPr lang="en-GB" i="1" dirty="0">
                <a:solidFill>
                  <a:srgbClr val="000000"/>
                </a:solidFill>
                <a:effectLst/>
                <a:latin typeface="Helvetica" pitchFamily="2" charset="0"/>
              </a:rPr>
              <a:t>Permission and Access Control</a:t>
            </a:r>
          </a:p>
          <a:p>
            <a:r>
              <a:rPr lang="en-GB" dirty="0">
                <a:solidFill>
                  <a:srgbClr val="000000"/>
                </a:solidFill>
                <a:effectLst/>
                <a:latin typeface="Helvetica" pitchFamily="2" charset="0"/>
              </a:rPr>
              <a:t>Unauthorized access is a major challenge in Edge paradigm. </a:t>
            </a:r>
            <a:endParaRPr lang="en-GB" dirty="0">
              <a:solidFill>
                <a:srgbClr val="000000"/>
              </a:solidFill>
              <a:latin typeface="Helvetica" pitchFamily="2" charset="0"/>
            </a:endParaRPr>
          </a:p>
          <a:p>
            <a:r>
              <a:rPr lang="en-GB" dirty="0">
                <a:solidFill>
                  <a:srgbClr val="000000"/>
                </a:solidFill>
                <a:effectLst/>
                <a:latin typeface="Helvetica" pitchFamily="2" charset="0"/>
              </a:rPr>
              <a:t>Important to know an individual or employee before authorizing them to access any sensitive information in system.</a:t>
            </a:r>
          </a:p>
          <a:p>
            <a:r>
              <a:rPr lang="en-GB" dirty="0">
                <a:solidFill>
                  <a:srgbClr val="000000"/>
                </a:solidFill>
                <a:latin typeface="Helvetica" pitchFamily="2" charset="0"/>
              </a:rPr>
              <a:t>A</a:t>
            </a:r>
            <a:r>
              <a:rPr lang="en-GB" dirty="0">
                <a:solidFill>
                  <a:srgbClr val="000000"/>
                </a:solidFill>
                <a:effectLst/>
                <a:latin typeface="Helvetica" pitchFamily="2" charset="0"/>
              </a:rPr>
              <a:t>chieved by establishing access control protocols. </a:t>
            </a:r>
          </a:p>
          <a:p>
            <a:r>
              <a:rPr lang="en-GB" dirty="0">
                <a:solidFill>
                  <a:srgbClr val="000000"/>
                </a:solidFill>
                <a:effectLst/>
                <a:latin typeface="Helvetica" pitchFamily="2" charset="0"/>
              </a:rPr>
              <a:t>Connectivity between several pieces of equipment and other services can be considered secured when access control measures and permission are implemented.</a:t>
            </a:r>
          </a:p>
        </p:txBody>
      </p:sp>
    </p:spTree>
    <p:extLst>
      <p:ext uri="{BB962C8B-B14F-4D97-AF65-F5344CB8AC3E}">
        <p14:creationId xmlns:p14="http://schemas.microsoft.com/office/powerpoint/2010/main" val="302983717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Fog Chall</a:t>
            </a:r>
            <a:r>
              <a:rPr lang="en-GB" dirty="0"/>
              <a:t>e</a:t>
            </a:r>
            <a:r>
              <a:rPr lang="en-IT"/>
              <a:t>nges	1/6</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92500" lnSpcReduction="20000"/>
          </a:bodyPr>
          <a:lstStyle/>
          <a:p>
            <a:r>
              <a:rPr lang="en-GB" dirty="0">
                <a:solidFill>
                  <a:srgbClr val="000000"/>
                </a:solidFill>
                <a:effectLst/>
                <a:latin typeface="Helvetica" pitchFamily="2" charset="0"/>
              </a:rPr>
              <a:t>Cloud paradigm has countermeasures for its security and privacy threats.</a:t>
            </a:r>
          </a:p>
          <a:p>
            <a:pPr lvl="1"/>
            <a:r>
              <a:rPr lang="en-GB" dirty="0">
                <a:solidFill>
                  <a:srgbClr val="000000"/>
                </a:solidFill>
                <a:latin typeface="Helvetica" pitchFamily="2" charset="0"/>
              </a:rPr>
              <a:t>M</a:t>
            </a:r>
            <a:r>
              <a:rPr lang="en-GB" dirty="0">
                <a:solidFill>
                  <a:srgbClr val="000000"/>
                </a:solidFill>
                <a:effectLst/>
                <a:latin typeface="Helvetica" pitchFamily="2" charset="0"/>
              </a:rPr>
              <a:t>ay not apply to Fog paradigm due to active presence at network Edge of Fog entities.</a:t>
            </a:r>
          </a:p>
          <a:p>
            <a:pPr lvl="1"/>
            <a:r>
              <a:rPr lang="en-GB" dirty="0">
                <a:solidFill>
                  <a:srgbClr val="000000"/>
                </a:solidFill>
                <a:latin typeface="Helvetica" pitchFamily="2" charset="0"/>
              </a:rPr>
              <a:t>I</a:t>
            </a:r>
            <a:r>
              <a:rPr lang="en-GB" dirty="0">
                <a:solidFill>
                  <a:srgbClr val="000000"/>
                </a:solidFill>
                <a:effectLst/>
                <a:latin typeface="Helvetica" pitchFamily="2" charset="0"/>
              </a:rPr>
              <a:t>mmediate vicinity where Fog entities operate will confront various threats which may not constitute a good functioning Cloud.</a:t>
            </a:r>
          </a:p>
          <a:p>
            <a:r>
              <a:rPr lang="en-GB" dirty="0">
                <a:solidFill>
                  <a:srgbClr val="000000"/>
                </a:solidFill>
                <a:effectLst/>
                <a:latin typeface="Helvetica" pitchFamily="2" charset="0"/>
              </a:rPr>
              <a:t>Security solutions in Fog paradigm are improving and increasing as well.</a:t>
            </a:r>
          </a:p>
          <a:p>
            <a:pPr lvl="1"/>
            <a:r>
              <a:rPr lang="en-GB" dirty="0">
                <a:solidFill>
                  <a:srgbClr val="000000"/>
                </a:solidFill>
                <a:effectLst/>
                <a:latin typeface="Helvetica" pitchFamily="2" charset="0"/>
              </a:rPr>
              <a:t>Most of published literature on Fog computing security and privacy does not provide insights with an extensive assessment of various issues.	</a:t>
            </a:r>
          </a:p>
        </p:txBody>
      </p:sp>
    </p:spTree>
    <p:extLst>
      <p:ext uri="{BB962C8B-B14F-4D97-AF65-F5344CB8AC3E}">
        <p14:creationId xmlns:p14="http://schemas.microsoft.com/office/powerpoint/2010/main" val="373192467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Fog Chall</a:t>
            </a:r>
            <a:r>
              <a:rPr lang="en-GB" dirty="0"/>
              <a:t>e</a:t>
            </a:r>
            <a:r>
              <a:rPr lang="en-IT"/>
              <a:t>nges	2/6</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77500" lnSpcReduction="20000"/>
          </a:bodyPr>
          <a:lstStyle/>
          <a:p>
            <a:pPr marL="0" indent="0">
              <a:buNone/>
            </a:pPr>
            <a:r>
              <a:rPr lang="en-GB" i="1" dirty="0">
                <a:solidFill>
                  <a:srgbClr val="000000"/>
                </a:solidFill>
                <a:effectLst/>
                <a:latin typeface="Helvetica" pitchFamily="2" charset="0"/>
              </a:rPr>
              <a:t>Trust Issue</a:t>
            </a:r>
          </a:p>
          <a:p>
            <a:r>
              <a:rPr lang="en-GB" dirty="0">
                <a:solidFill>
                  <a:srgbClr val="000000"/>
                </a:solidFill>
                <a:effectLst/>
                <a:latin typeface="Helvetica" pitchFamily="2" charset="0"/>
              </a:rPr>
              <a:t>Fog systems face trust design challenges due to reciprocal demand for trust and distributed nature of their network.</a:t>
            </a:r>
          </a:p>
          <a:p>
            <a:r>
              <a:rPr lang="en-GB" dirty="0">
                <a:solidFill>
                  <a:srgbClr val="000000"/>
                </a:solidFill>
                <a:effectLst/>
                <a:latin typeface="Helvetica" pitchFamily="2" charset="0"/>
              </a:rPr>
              <a:t>Cloud computing platforms are different since they already consist of pre-designed security models that match industrial security requirements, granting customers and enterprises some trust measures within Cloud system.</a:t>
            </a:r>
          </a:p>
          <a:p>
            <a:r>
              <a:rPr lang="en-GB" dirty="0">
                <a:solidFill>
                  <a:srgbClr val="000000"/>
                </a:solidFill>
                <a:effectLst/>
                <a:latin typeface="Helvetica" pitchFamily="2" charset="0"/>
              </a:rPr>
              <a:t>Not for Fog computing networks which are more exposed and liable to security and privacy attacks.</a:t>
            </a:r>
          </a:p>
          <a:p>
            <a:r>
              <a:rPr lang="en-GB" dirty="0">
                <a:solidFill>
                  <a:srgbClr val="000000"/>
                </a:solidFill>
                <a:effectLst/>
                <a:latin typeface="Helvetica" pitchFamily="2" charset="0"/>
              </a:rPr>
              <a:t>Even though same security mechanism can be deployed to every Fog node that makes up Fog computing network, distributed design also makes it quite challenging to resolve trust problems.</a:t>
            </a:r>
          </a:p>
        </p:txBody>
      </p:sp>
    </p:spTree>
    <p:extLst>
      <p:ext uri="{BB962C8B-B14F-4D97-AF65-F5344CB8AC3E}">
        <p14:creationId xmlns:p14="http://schemas.microsoft.com/office/powerpoint/2010/main" val="301940933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Fog Chall</a:t>
            </a:r>
            <a:r>
              <a:rPr lang="en-GB" dirty="0"/>
              <a:t>e</a:t>
            </a:r>
            <a:r>
              <a:rPr lang="en-IT"/>
              <a:t>nges	3/6</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92500" lnSpcReduction="10000"/>
          </a:bodyPr>
          <a:lstStyle/>
          <a:p>
            <a:pPr marL="0" indent="0">
              <a:buNone/>
            </a:pPr>
            <a:r>
              <a:rPr lang="en-GB" i="1" dirty="0">
                <a:solidFill>
                  <a:srgbClr val="000000"/>
                </a:solidFill>
                <a:effectLst/>
                <a:latin typeface="Helvetica" pitchFamily="2" charset="0"/>
              </a:rPr>
              <a:t>Malware Attacks</a:t>
            </a:r>
          </a:p>
          <a:p>
            <a:r>
              <a:rPr lang="en-GB" dirty="0">
                <a:solidFill>
                  <a:srgbClr val="000000"/>
                </a:solidFill>
                <a:effectLst/>
                <a:latin typeface="Helvetica" pitchFamily="2" charset="0"/>
              </a:rPr>
              <a:t>Infecting Fog computing system with a malware attack is a very high-level challenge in network.</a:t>
            </a:r>
          </a:p>
          <a:p>
            <a:r>
              <a:rPr lang="en-GB" dirty="0">
                <a:solidFill>
                  <a:srgbClr val="000000"/>
                </a:solidFill>
                <a:effectLst/>
                <a:latin typeface="Helvetica" pitchFamily="2" charset="0"/>
              </a:rPr>
              <a:t>Carried out to steal sensitive data, breach confidential information, and even refuse service with help of a virus, spyware, Trojan horse, or Ransomware.</a:t>
            </a:r>
          </a:p>
          <a:p>
            <a:r>
              <a:rPr lang="en-GB" dirty="0">
                <a:solidFill>
                  <a:srgbClr val="000000"/>
                </a:solidFill>
                <a:effectLst/>
                <a:latin typeface="Helvetica" pitchFamily="2" charset="0"/>
              </a:rPr>
              <a:t>To assist Fog computing applications in mitigating these malicious attacks, authentic defence mechanisms for virus or worm detection and advanced anti-malware must be introduced.</a:t>
            </a:r>
          </a:p>
        </p:txBody>
      </p:sp>
    </p:spTree>
    <p:extLst>
      <p:ext uri="{BB962C8B-B14F-4D97-AF65-F5344CB8AC3E}">
        <p14:creationId xmlns:p14="http://schemas.microsoft.com/office/powerpoint/2010/main" val="275626641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Fog Chall</a:t>
            </a:r>
            <a:r>
              <a:rPr lang="en-GB" dirty="0"/>
              <a:t>e</a:t>
            </a:r>
            <a:r>
              <a:rPr lang="en-IT"/>
              <a:t>nges	4/6</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92500" lnSpcReduction="20000"/>
          </a:bodyPr>
          <a:lstStyle/>
          <a:p>
            <a:r>
              <a:rPr lang="en-GB" i="1" dirty="0">
                <a:solidFill>
                  <a:srgbClr val="000000"/>
                </a:solidFill>
                <a:effectLst/>
                <a:latin typeface="Helvetica" pitchFamily="2" charset="0"/>
              </a:rPr>
              <a:t>Computation—Data Processing</a:t>
            </a:r>
          </a:p>
          <a:p>
            <a:r>
              <a:rPr lang="en-GB" dirty="0">
                <a:solidFill>
                  <a:srgbClr val="000000"/>
                </a:solidFill>
                <a:effectLst/>
                <a:latin typeface="Helvetica" pitchFamily="2" charset="0"/>
              </a:rPr>
              <a:t>Fog nodes often receive data collected from end-user equipment, processed, sent to Cloud system, or end-user pieces of equipment are forwarded information transmitted from Cloud.</a:t>
            </a:r>
          </a:p>
          <a:p>
            <a:r>
              <a:rPr lang="en-GB" dirty="0">
                <a:solidFill>
                  <a:srgbClr val="000000"/>
                </a:solidFill>
                <a:effectLst/>
                <a:latin typeface="Helvetica" pitchFamily="2" charset="0"/>
              </a:rPr>
              <a:t>After various processes, data sent from end-users to Cloud systems and data sent from Fog nodes to Cloud are different in size and nature. </a:t>
            </a:r>
          </a:p>
          <a:p>
            <a:r>
              <a:rPr lang="en-GB" dirty="0">
                <a:solidFill>
                  <a:srgbClr val="000000"/>
                </a:solidFill>
                <a:effectLst/>
                <a:latin typeface="Helvetica" pitchFamily="2" charset="0"/>
              </a:rPr>
              <a:t>Several providers have these Fog nodes, making them hard to be trusted due to many security and privacy shortcomings arising after processing of data.</a:t>
            </a:r>
          </a:p>
        </p:txBody>
      </p:sp>
    </p:spTree>
    <p:extLst>
      <p:ext uri="{BB962C8B-B14F-4D97-AF65-F5344CB8AC3E}">
        <p14:creationId xmlns:p14="http://schemas.microsoft.com/office/powerpoint/2010/main" val="131809245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Fog Chall</a:t>
            </a:r>
            <a:r>
              <a:rPr lang="en-GB" dirty="0"/>
              <a:t>e</a:t>
            </a:r>
            <a:r>
              <a:rPr lang="en-IT"/>
              <a:t>nges	5/6</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92500" lnSpcReduction="20000"/>
          </a:bodyPr>
          <a:lstStyle/>
          <a:p>
            <a:pPr marL="0" indent="0">
              <a:buNone/>
            </a:pPr>
            <a:r>
              <a:rPr lang="en-GB" i="1" dirty="0">
                <a:solidFill>
                  <a:srgbClr val="000000"/>
                </a:solidFill>
                <a:effectLst/>
                <a:latin typeface="Helvetica" pitchFamily="2" charset="0"/>
              </a:rPr>
              <a:t>Node Attack</a:t>
            </a:r>
          </a:p>
          <a:p>
            <a:r>
              <a:rPr lang="en-GB" dirty="0">
                <a:solidFill>
                  <a:srgbClr val="000000"/>
                </a:solidFill>
                <a:latin typeface="Helvetica" pitchFamily="2" charset="0"/>
              </a:rPr>
              <a:t>A</a:t>
            </a:r>
            <a:r>
              <a:rPr lang="en-GB" dirty="0">
                <a:solidFill>
                  <a:srgbClr val="000000"/>
                </a:solidFill>
                <a:effectLst/>
                <a:latin typeface="Helvetica" pitchFamily="2" charset="0"/>
              </a:rPr>
              <a:t>ttacker engages physically by targeting to capture vulnerable nodes.</a:t>
            </a:r>
          </a:p>
          <a:p>
            <a:r>
              <a:rPr lang="en-GB" dirty="0">
                <a:solidFill>
                  <a:srgbClr val="000000"/>
                </a:solidFill>
                <a:effectLst/>
                <a:latin typeface="Helvetica" pitchFamily="2" charset="0"/>
              </a:rPr>
              <a:t>When attacker can decide to alter whole node, cause defects to hardware, or steal sensitive information from Fog nodes by digitally sending messages and causing sensor nodes distortion of classified data.</a:t>
            </a:r>
          </a:p>
          <a:p>
            <a:r>
              <a:rPr lang="en-GB" dirty="0">
                <a:solidFill>
                  <a:srgbClr val="000000"/>
                </a:solidFill>
                <a:effectLst/>
                <a:latin typeface="Helvetica" pitchFamily="2" charset="0"/>
              </a:rPr>
              <a:t>Damaging effects on nodes of Fog network, and observing these node sensors will help identify issues and deploy some node capturing defence of algorithmic cryptography.</a:t>
            </a:r>
          </a:p>
        </p:txBody>
      </p:sp>
    </p:spTree>
    <p:extLst>
      <p:ext uri="{BB962C8B-B14F-4D97-AF65-F5344CB8AC3E}">
        <p14:creationId xmlns:p14="http://schemas.microsoft.com/office/powerpoint/2010/main" val="226122469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Fog Chall</a:t>
            </a:r>
            <a:r>
              <a:rPr lang="en-GB" dirty="0"/>
              <a:t>e</a:t>
            </a:r>
            <a:r>
              <a:rPr lang="en-IT"/>
              <a:t>nges	6/6</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92500" lnSpcReduction="20000"/>
          </a:bodyPr>
          <a:lstStyle/>
          <a:p>
            <a:pPr marL="0" indent="0">
              <a:buNone/>
            </a:pPr>
            <a:r>
              <a:rPr lang="en-GB" i="1" dirty="0">
                <a:solidFill>
                  <a:srgbClr val="000000"/>
                </a:solidFill>
                <a:effectLst/>
                <a:latin typeface="Helvetica" pitchFamily="2" charset="0"/>
              </a:rPr>
              <a:t>Privacy Preservation</a:t>
            </a:r>
          </a:p>
          <a:p>
            <a:r>
              <a:rPr lang="en-GB" dirty="0">
                <a:solidFill>
                  <a:srgbClr val="000000"/>
                </a:solidFill>
                <a:effectLst/>
                <a:latin typeface="Helvetica" pitchFamily="2" charset="0"/>
              </a:rPr>
              <a:t>There is a huge concern as customers using CSP, IoT, and wireless systems face data leaks of personal information.</a:t>
            </a:r>
          </a:p>
          <a:p>
            <a:r>
              <a:rPr lang="en-GB" dirty="0">
                <a:solidFill>
                  <a:srgbClr val="000000"/>
                </a:solidFill>
                <a:effectLst/>
                <a:latin typeface="Helvetica" pitchFamily="2" charset="0"/>
              </a:rPr>
              <a:t>Not easy to preserve privacy in Fog network due to closeness of Fog nodes to customers’ environment, and it can also facilitate gathering plenty of vital information such as identity, location, and utility usages.</a:t>
            </a:r>
          </a:p>
          <a:p>
            <a:r>
              <a:rPr lang="en-GB" dirty="0">
                <a:solidFill>
                  <a:srgbClr val="000000"/>
                </a:solidFill>
                <a:effectLst/>
                <a:latin typeface="Helvetica" pitchFamily="2" charset="0"/>
              </a:rPr>
              <a:t>Privacy leakage can also occur when communication between Fog nodes becomes more frequent.</a:t>
            </a:r>
          </a:p>
        </p:txBody>
      </p:sp>
    </p:spTree>
    <p:extLst>
      <p:ext uri="{BB962C8B-B14F-4D97-AF65-F5344CB8AC3E}">
        <p14:creationId xmlns:p14="http://schemas.microsoft.com/office/powerpoint/2010/main" val="236439025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GB" dirty="0"/>
              <a:t>Major Attacks	1/10</a:t>
            </a:r>
            <a:endParaRPr lang="en-IT"/>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a:bodyPr>
          <a:lstStyle/>
          <a:p>
            <a:r>
              <a:rPr lang="en-GB" dirty="0">
                <a:solidFill>
                  <a:srgbClr val="000000"/>
                </a:solidFill>
                <a:latin typeface="Helvetica" pitchFamily="2" charset="0"/>
              </a:rPr>
              <a:t>V</a:t>
            </a:r>
            <a:r>
              <a:rPr lang="en-GB" dirty="0">
                <a:solidFill>
                  <a:srgbClr val="000000"/>
                </a:solidFill>
                <a:effectLst/>
                <a:latin typeface="Helvetica" pitchFamily="2" charset="0"/>
              </a:rPr>
              <a:t>ulnerabilities, threats, or security attacks can appear differently in different paradigms, and there exists no specific way of solving various security issues.</a:t>
            </a:r>
          </a:p>
          <a:p>
            <a:r>
              <a:rPr lang="en-GB" dirty="0">
                <a:solidFill>
                  <a:srgbClr val="000000"/>
                </a:solidFill>
                <a:effectLst/>
                <a:latin typeface="Helvetica" pitchFamily="2" charset="0"/>
              </a:rPr>
              <a:t>Several designed models must be considered to safeguard a Cloud, Edge, or Fog computing system.</a:t>
            </a:r>
          </a:p>
          <a:p>
            <a:r>
              <a:rPr lang="en-GB" dirty="0">
                <a:solidFill>
                  <a:srgbClr val="000000"/>
                </a:solidFill>
                <a:effectLst/>
                <a:latin typeface="Helvetica" pitchFamily="2" charset="0"/>
              </a:rPr>
              <a:t>Help creating a joint force of many reliable layer defence models.</a:t>
            </a:r>
          </a:p>
        </p:txBody>
      </p:sp>
    </p:spTree>
    <p:extLst>
      <p:ext uri="{BB962C8B-B14F-4D97-AF65-F5344CB8AC3E}">
        <p14:creationId xmlns:p14="http://schemas.microsoft.com/office/powerpoint/2010/main" val="427084876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GB" dirty="0"/>
              <a:t>Major Attacks	2/10</a:t>
            </a:r>
            <a:endParaRPr lang="en-IT"/>
          </a:p>
        </p:txBody>
      </p:sp>
      <p:pic>
        <p:nvPicPr>
          <p:cNvPr id="4" name="Content Placeholder 3">
            <a:extLst>
              <a:ext uri="{FF2B5EF4-FFF2-40B4-BE49-F238E27FC236}">
                <a16:creationId xmlns:a16="http://schemas.microsoft.com/office/drawing/2014/main" id="{8C43B327-AD17-267E-8B7C-63C4C3FF9CDA}"/>
              </a:ext>
            </a:extLst>
          </p:cNvPr>
          <p:cNvPicPr>
            <a:picLocks noGrp="1" noChangeAspect="1"/>
          </p:cNvPicPr>
          <p:nvPr>
            <p:ph idx="1"/>
          </p:nvPr>
        </p:nvPicPr>
        <p:blipFill>
          <a:blip r:embed="rId3"/>
          <a:stretch>
            <a:fillRect/>
          </a:stretch>
        </p:blipFill>
        <p:spPr>
          <a:xfrm>
            <a:off x="413588" y="1801906"/>
            <a:ext cx="8860413" cy="4446494"/>
          </a:xfrm>
          <a:prstGeom prst="rect">
            <a:avLst/>
          </a:prstGeom>
        </p:spPr>
      </p:pic>
    </p:spTree>
    <p:extLst>
      <p:ext uri="{BB962C8B-B14F-4D97-AF65-F5344CB8AC3E}">
        <p14:creationId xmlns:p14="http://schemas.microsoft.com/office/powerpoint/2010/main" val="209273075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GB" dirty="0"/>
              <a:t>Major Attacks	3/10</a:t>
            </a:r>
            <a:endParaRPr lang="en-IT"/>
          </a:p>
        </p:txBody>
      </p:sp>
      <p:pic>
        <p:nvPicPr>
          <p:cNvPr id="6" name="Content Placeholder 5">
            <a:extLst>
              <a:ext uri="{FF2B5EF4-FFF2-40B4-BE49-F238E27FC236}">
                <a16:creationId xmlns:a16="http://schemas.microsoft.com/office/drawing/2014/main" id="{4C3B4C59-2CCE-5421-AE37-B5B86AD478B0}"/>
              </a:ext>
            </a:extLst>
          </p:cNvPr>
          <p:cNvPicPr>
            <a:picLocks noGrp="1" noChangeAspect="1"/>
          </p:cNvPicPr>
          <p:nvPr>
            <p:ph idx="1"/>
          </p:nvPr>
        </p:nvPicPr>
        <p:blipFill rotWithShape="1">
          <a:blip r:embed="rId3"/>
          <a:srcRect t="3305"/>
          <a:stretch/>
        </p:blipFill>
        <p:spPr>
          <a:xfrm>
            <a:off x="677334" y="2686050"/>
            <a:ext cx="8109069" cy="2969657"/>
          </a:xfrm>
          <a:prstGeom prst="rect">
            <a:avLst/>
          </a:prstGeom>
        </p:spPr>
      </p:pic>
      <p:pic>
        <p:nvPicPr>
          <p:cNvPr id="7" name="Picture 6">
            <a:extLst>
              <a:ext uri="{FF2B5EF4-FFF2-40B4-BE49-F238E27FC236}">
                <a16:creationId xmlns:a16="http://schemas.microsoft.com/office/drawing/2014/main" id="{62E22482-3208-1A1C-1696-40BEBA87CA4B}"/>
              </a:ext>
            </a:extLst>
          </p:cNvPr>
          <p:cNvPicPr>
            <a:picLocks noChangeAspect="1"/>
          </p:cNvPicPr>
          <p:nvPr/>
        </p:nvPicPr>
        <p:blipFill rotWithShape="1">
          <a:blip r:embed="rId4"/>
          <a:srcRect/>
          <a:stretch/>
        </p:blipFill>
        <p:spPr>
          <a:xfrm>
            <a:off x="677334" y="2005251"/>
            <a:ext cx="8109069" cy="680799"/>
          </a:xfrm>
          <a:prstGeom prst="rect">
            <a:avLst/>
          </a:prstGeom>
        </p:spPr>
      </p:pic>
    </p:spTree>
    <p:extLst>
      <p:ext uri="{BB962C8B-B14F-4D97-AF65-F5344CB8AC3E}">
        <p14:creationId xmlns:p14="http://schemas.microsoft.com/office/powerpoint/2010/main" val="20981591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2E77E-C111-961F-E36F-A62F53428B19}"/>
              </a:ext>
            </a:extLst>
          </p:cNvPr>
          <p:cNvSpPr>
            <a:spLocks noGrp="1"/>
          </p:cNvSpPr>
          <p:nvPr>
            <p:ph type="title"/>
          </p:nvPr>
        </p:nvSpPr>
        <p:spPr/>
        <p:txBody>
          <a:bodyPr/>
          <a:lstStyle/>
          <a:p>
            <a:pPr>
              <a:tabLst>
                <a:tab pos="8280000" algn="r"/>
              </a:tabLst>
            </a:pPr>
            <a:r>
              <a:rPr lang="en-IT"/>
              <a:t>Introduction	3/4</a:t>
            </a:r>
          </a:p>
        </p:txBody>
      </p:sp>
      <p:pic>
        <p:nvPicPr>
          <p:cNvPr id="4" name="Content Placeholder 3">
            <a:extLst>
              <a:ext uri="{FF2B5EF4-FFF2-40B4-BE49-F238E27FC236}">
                <a16:creationId xmlns:a16="http://schemas.microsoft.com/office/drawing/2014/main" id="{B540A549-FC71-AB70-1F88-A5A1B10C2CB5}"/>
              </a:ext>
            </a:extLst>
          </p:cNvPr>
          <p:cNvPicPr>
            <a:picLocks noGrp="1" noChangeAspect="1"/>
          </p:cNvPicPr>
          <p:nvPr>
            <p:ph idx="1"/>
          </p:nvPr>
        </p:nvPicPr>
        <p:blipFill>
          <a:blip r:embed="rId3"/>
          <a:stretch>
            <a:fillRect/>
          </a:stretch>
        </p:blipFill>
        <p:spPr>
          <a:xfrm>
            <a:off x="655889" y="1743308"/>
            <a:ext cx="5440111" cy="4505092"/>
          </a:xfrm>
          <a:prstGeom prst="rect">
            <a:avLst/>
          </a:prstGeom>
        </p:spPr>
      </p:pic>
      <p:sp>
        <p:nvSpPr>
          <p:cNvPr id="7" name="Content Placeholder 2">
            <a:extLst>
              <a:ext uri="{FF2B5EF4-FFF2-40B4-BE49-F238E27FC236}">
                <a16:creationId xmlns:a16="http://schemas.microsoft.com/office/drawing/2014/main" id="{DA5B70FF-5505-8D8B-7A88-E89A46EB3461}"/>
              </a:ext>
            </a:extLst>
          </p:cNvPr>
          <p:cNvSpPr txBox="1">
            <a:spLocks/>
          </p:cNvSpPr>
          <p:nvPr/>
        </p:nvSpPr>
        <p:spPr>
          <a:xfrm>
            <a:off x="6386759" y="1855364"/>
            <a:ext cx="4496832" cy="4393036"/>
          </a:xfrm>
          <a:prstGeom prst="rect">
            <a:avLst/>
          </a:prstGeom>
        </p:spPr>
        <p:txBody>
          <a:bodyPr vert="horz" lIns="91440" tIns="45720" rIns="91440" bIns="45720" rtlCol="0" anchor="ctr">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800" b="0" i="0" kern="1200">
                <a:solidFill>
                  <a:schemeClr val="tx1">
                    <a:lumMod val="75000"/>
                    <a:lumOff val="25000"/>
                  </a:schemeClr>
                </a:solidFill>
                <a:latin typeface="Roboto" panose="02000000000000000000" pitchFamily="2" charset="0"/>
                <a:ea typeface="Roboto" panose="02000000000000000000" pitchFamily="2" charset="0"/>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2400" b="0" i="0" kern="1200">
                <a:solidFill>
                  <a:schemeClr val="tx1">
                    <a:lumMod val="75000"/>
                    <a:lumOff val="25000"/>
                  </a:schemeClr>
                </a:solidFill>
                <a:latin typeface="Roboto" panose="02000000000000000000" pitchFamily="2" charset="0"/>
                <a:ea typeface="Roboto" panose="02000000000000000000" pitchFamily="2" charset="0"/>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lumMod val="75000"/>
                    <a:lumOff val="25000"/>
                  </a:schemeClr>
                </a:solidFill>
                <a:latin typeface="Roboto" panose="02000000000000000000" pitchFamily="2" charset="0"/>
                <a:ea typeface="Roboto" panose="02000000000000000000" pitchFamily="2" charset="0"/>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Roboto" panose="02000000000000000000" pitchFamily="2" charset="0"/>
                <a:ea typeface="Roboto" panose="02000000000000000000" pitchFamily="2" charset="0"/>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Roboto" panose="02000000000000000000" pitchFamily="2" charset="0"/>
                <a:ea typeface="Roboto" panose="02000000000000000000" pitchFamily="2" charset="0"/>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GB" dirty="0">
                <a:solidFill>
                  <a:srgbClr val="000000"/>
                </a:solidFill>
                <a:latin typeface="Helvetica" pitchFamily="2" charset="0"/>
              </a:rPr>
              <a:t>V</a:t>
            </a:r>
            <a:r>
              <a:rPr lang="en-GB" dirty="0">
                <a:solidFill>
                  <a:srgbClr val="000000"/>
                </a:solidFill>
                <a:effectLst/>
                <a:latin typeface="Helvetica" pitchFamily="2" charset="0"/>
              </a:rPr>
              <a:t>arious components involved in</a:t>
            </a:r>
            <a:br>
              <a:rPr lang="en-GB" dirty="0">
                <a:solidFill>
                  <a:srgbClr val="000000"/>
                </a:solidFill>
                <a:effectLst/>
                <a:latin typeface="Helvetica" pitchFamily="2" charset="0"/>
              </a:rPr>
            </a:br>
            <a:r>
              <a:rPr lang="en-GB" dirty="0">
                <a:solidFill>
                  <a:srgbClr val="000000"/>
                </a:solidFill>
                <a:effectLst/>
                <a:latin typeface="Helvetica" pitchFamily="2" charset="0"/>
              </a:rPr>
              <a:t>computing architecture.</a:t>
            </a:r>
          </a:p>
        </p:txBody>
      </p:sp>
    </p:spTree>
    <p:extLst>
      <p:ext uri="{BB962C8B-B14F-4D97-AF65-F5344CB8AC3E}">
        <p14:creationId xmlns:p14="http://schemas.microsoft.com/office/powerpoint/2010/main" val="280048121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GB" dirty="0"/>
              <a:t>Major Attacks	4/10</a:t>
            </a:r>
            <a:endParaRPr lang="en-IT"/>
          </a:p>
        </p:txBody>
      </p:sp>
      <p:pic>
        <p:nvPicPr>
          <p:cNvPr id="7" name="Picture 6">
            <a:extLst>
              <a:ext uri="{FF2B5EF4-FFF2-40B4-BE49-F238E27FC236}">
                <a16:creationId xmlns:a16="http://schemas.microsoft.com/office/drawing/2014/main" id="{62E22482-3208-1A1C-1696-40BEBA87CA4B}"/>
              </a:ext>
            </a:extLst>
          </p:cNvPr>
          <p:cNvPicPr>
            <a:picLocks noChangeAspect="1"/>
          </p:cNvPicPr>
          <p:nvPr/>
        </p:nvPicPr>
        <p:blipFill rotWithShape="1">
          <a:blip r:embed="rId3"/>
          <a:srcRect/>
          <a:stretch/>
        </p:blipFill>
        <p:spPr>
          <a:xfrm>
            <a:off x="677334" y="2005251"/>
            <a:ext cx="8109069" cy="680799"/>
          </a:xfrm>
          <a:prstGeom prst="rect">
            <a:avLst/>
          </a:prstGeom>
        </p:spPr>
      </p:pic>
      <p:pic>
        <p:nvPicPr>
          <p:cNvPr id="8" name="Content Placeholder 7">
            <a:extLst>
              <a:ext uri="{FF2B5EF4-FFF2-40B4-BE49-F238E27FC236}">
                <a16:creationId xmlns:a16="http://schemas.microsoft.com/office/drawing/2014/main" id="{411B7980-7E67-BAE2-F844-03C46B87136C}"/>
              </a:ext>
            </a:extLst>
          </p:cNvPr>
          <p:cNvPicPr>
            <a:picLocks noGrp="1" noChangeAspect="1"/>
          </p:cNvPicPr>
          <p:nvPr>
            <p:ph idx="1"/>
          </p:nvPr>
        </p:nvPicPr>
        <p:blipFill>
          <a:blip r:embed="rId4"/>
          <a:stretch>
            <a:fillRect/>
          </a:stretch>
        </p:blipFill>
        <p:spPr>
          <a:xfrm>
            <a:off x="677334" y="2643187"/>
            <a:ext cx="8109068" cy="2171701"/>
          </a:xfrm>
          <a:prstGeom prst="rect">
            <a:avLst/>
          </a:prstGeom>
        </p:spPr>
      </p:pic>
    </p:spTree>
    <p:extLst>
      <p:ext uri="{BB962C8B-B14F-4D97-AF65-F5344CB8AC3E}">
        <p14:creationId xmlns:p14="http://schemas.microsoft.com/office/powerpoint/2010/main" val="346185562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GB" dirty="0"/>
              <a:t>Major Attacks	5/10</a:t>
            </a:r>
            <a:endParaRPr lang="en-IT"/>
          </a:p>
        </p:txBody>
      </p:sp>
      <p:pic>
        <p:nvPicPr>
          <p:cNvPr id="7" name="Picture 6">
            <a:extLst>
              <a:ext uri="{FF2B5EF4-FFF2-40B4-BE49-F238E27FC236}">
                <a16:creationId xmlns:a16="http://schemas.microsoft.com/office/drawing/2014/main" id="{62E22482-3208-1A1C-1696-40BEBA87CA4B}"/>
              </a:ext>
            </a:extLst>
          </p:cNvPr>
          <p:cNvPicPr>
            <a:picLocks noChangeAspect="1"/>
          </p:cNvPicPr>
          <p:nvPr/>
        </p:nvPicPr>
        <p:blipFill rotWithShape="1">
          <a:blip r:embed="rId3"/>
          <a:srcRect/>
          <a:stretch/>
        </p:blipFill>
        <p:spPr>
          <a:xfrm>
            <a:off x="677334" y="2005251"/>
            <a:ext cx="8109069" cy="680799"/>
          </a:xfrm>
          <a:prstGeom prst="rect">
            <a:avLst/>
          </a:prstGeom>
        </p:spPr>
      </p:pic>
      <p:pic>
        <p:nvPicPr>
          <p:cNvPr id="5" name="Content Placeholder 4">
            <a:extLst>
              <a:ext uri="{FF2B5EF4-FFF2-40B4-BE49-F238E27FC236}">
                <a16:creationId xmlns:a16="http://schemas.microsoft.com/office/drawing/2014/main" id="{AC946806-55F7-0D05-5D18-90FC9496C891}"/>
              </a:ext>
            </a:extLst>
          </p:cNvPr>
          <p:cNvPicPr>
            <a:picLocks noGrp="1" noChangeAspect="1"/>
          </p:cNvPicPr>
          <p:nvPr>
            <p:ph idx="1"/>
          </p:nvPr>
        </p:nvPicPr>
        <p:blipFill>
          <a:blip r:embed="rId4"/>
          <a:stretch>
            <a:fillRect/>
          </a:stretch>
        </p:blipFill>
        <p:spPr>
          <a:xfrm>
            <a:off x="663046" y="2659064"/>
            <a:ext cx="8111222" cy="1970088"/>
          </a:xfrm>
          <a:prstGeom prst="rect">
            <a:avLst/>
          </a:prstGeom>
        </p:spPr>
      </p:pic>
    </p:spTree>
    <p:extLst>
      <p:ext uri="{BB962C8B-B14F-4D97-AF65-F5344CB8AC3E}">
        <p14:creationId xmlns:p14="http://schemas.microsoft.com/office/powerpoint/2010/main" val="397326705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GB" dirty="0"/>
              <a:t>Major Attacks	6/10	</a:t>
            </a:r>
            <a:endParaRPr lang="en-IT"/>
          </a:p>
        </p:txBody>
      </p:sp>
      <p:pic>
        <p:nvPicPr>
          <p:cNvPr id="7" name="Picture 6">
            <a:extLst>
              <a:ext uri="{FF2B5EF4-FFF2-40B4-BE49-F238E27FC236}">
                <a16:creationId xmlns:a16="http://schemas.microsoft.com/office/drawing/2014/main" id="{62E22482-3208-1A1C-1696-40BEBA87CA4B}"/>
              </a:ext>
            </a:extLst>
          </p:cNvPr>
          <p:cNvPicPr>
            <a:picLocks noChangeAspect="1"/>
          </p:cNvPicPr>
          <p:nvPr/>
        </p:nvPicPr>
        <p:blipFill rotWithShape="1">
          <a:blip r:embed="rId3"/>
          <a:srcRect/>
          <a:stretch/>
        </p:blipFill>
        <p:spPr>
          <a:xfrm>
            <a:off x="677334" y="2005251"/>
            <a:ext cx="8109069" cy="680799"/>
          </a:xfrm>
          <a:prstGeom prst="rect">
            <a:avLst/>
          </a:prstGeom>
        </p:spPr>
      </p:pic>
      <p:pic>
        <p:nvPicPr>
          <p:cNvPr id="6" name="Content Placeholder 5">
            <a:extLst>
              <a:ext uri="{FF2B5EF4-FFF2-40B4-BE49-F238E27FC236}">
                <a16:creationId xmlns:a16="http://schemas.microsoft.com/office/drawing/2014/main" id="{9C8FFAC6-780E-C671-5E89-3AA9BF13F097}"/>
              </a:ext>
            </a:extLst>
          </p:cNvPr>
          <p:cNvPicPr>
            <a:picLocks noGrp="1" noChangeAspect="1"/>
          </p:cNvPicPr>
          <p:nvPr>
            <p:ph idx="1"/>
          </p:nvPr>
        </p:nvPicPr>
        <p:blipFill>
          <a:blip r:embed="rId4"/>
          <a:stretch>
            <a:fillRect/>
          </a:stretch>
        </p:blipFill>
        <p:spPr>
          <a:xfrm>
            <a:off x="677334" y="2686049"/>
            <a:ext cx="8113198" cy="1985963"/>
          </a:xfrm>
          <a:prstGeom prst="rect">
            <a:avLst/>
          </a:prstGeom>
        </p:spPr>
      </p:pic>
    </p:spTree>
    <p:extLst>
      <p:ext uri="{BB962C8B-B14F-4D97-AF65-F5344CB8AC3E}">
        <p14:creationId xmlns:p14="http://schemas.microsoft.com/office/powerpoint/2010/main" val="193847893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GB" dirty="0"/>
              <a:t>Major Attacks	7/10</a:t>
            </a:r>
            <a:endParaRPr lang="en-IT"/>
          </a:p>
        </p:txBody>
      </p:sp>
      <p:sp>
        <p:nvSpPr>
          <p:cNvPr id="4" name="Content Placeholder 3">
            <a:extLst>
              <a:ext uri="{FF2B5EF4-FFF2-40B4-BE49-F238E27FC236}">
                <a16:creationId xmlns:a16="http://schemas.microsoft.com/office/drawing/2014/main" id="{799385AC-3BC8-046E-9362-3C8D61531526}"/>
              </a:ext>
            </a:extLst>
          </p:cNvPr>
          <p:cNvSpPr>
            <a:spLocks noGrp="1"/>
          </p:cNvSpPr>
          <p:nvPr>
            <p:ph idx="1"/>
          </p:nvPr>
        </p:nvSpPr>
        <p:spPr/>
        <p:txBody>
          <a:bodyPr>
            <a:normAutofit fontScale="62500" lnSpcReduction="20000"/>
          </a:bodyPr>
          <a:lstStyle/>
          <a:p>
            <a:r>
              <a:rPr lang="en-GB" dirty="0">
                <a:solidFill>
                  <a:srgbClr val="000000"/>
                </a:solidFill>
                <a:effectLst/>
                <a:latin typeface="Helvetica" pitchFamily="2" charset="0"/>
              </a:rPr>
              <a:t>As of now, end devices do not involve any established security measures.</a:t>
            </a:r>
          </a:p>
          <a:p>
            <a:r>
              <a:rPr lang="en-GB" dirty="0">
                <a:solidFill>
                  <a:srgbClr val="000000"/>
                </a:solidFill>
                <a:effectLst/>
                <a:latin typeface="Helvetica" pitchFamily="2" charset="0"/>
              </a:rPr>
              <a:t>During data transmission, security vulnerabilities are likely to be present.</a:t>
            </a:r>
          </a:p>
          <a:p>
            <a:pPr lvl="1"/>
            <a:r>
              <a:rPr lang="en-GB" dirty="0">
                <a:solidFill>
                  <a:srgbClr val="000000"/>
                </a:solidFill>
                <a:effectLst/>
                <a:latin typeface="Helvetica" pitchFamily="2" charset="0"/>
              </a:rPr>
              <a:t>Vulnerability research is underway to understand different ways an end device or layer can face an attack.</a:t>
            </a:r>
          </a:p>
          <a:p>
            <a:pPr lvl="1"/>
            <a:r>
              <a:rPr lang="en-GB" dirty="0">
                <a:solidFill>
                  <a:srgbClr val="000000"/>
                </a:solidFill>
                <a:latin typeface="Helvetica" pitchFamily="2" charset="0"/>
              </a:rPr>
              <a:t>R</a:t>
            </a:r>
            <a:r>
              <a:rPr lang="en-GB" dirty="0">
                <a:solidFill>
                  <a:srgbClr val="000000"/>
                </a:solidFill>
                <a:effectLst/>
                <a:latin typeface="Helvetica" pitchFamily="2" charset="0"/>
              </a:rPr>
              <a:t>esearch projects must be carried out extensively and in-depth when studying attacks and their aspects.</a:t>
            </a:r>
          </a:p>
          <a:p>
            <a:r>
              <a:rPr lang="en-GB" dirty="0">
                <a:solidFill>
                  <a:srgbClr val="000000"/>
                </a:solidFill>
                <a:effectLst/>
                <a:latin typeface="Helvetica" pitchFamily="2" charset="0"/>
              </a:rPr>
              <a:t>At each layer, security vulnerabilities are safeguarded differently.</a:t>
            </a:r>
          </a:p>
          <a:p>
            <a:r>
              <a:rPr lang="en-GB" dirty="0">
                <a:solidFill>
                  <a:srgbClr val="000000"/>
                </a:solidFill>
                <a:effectLst/>
                <a:latin typeface="Helvetica" pitchFamily="2" charset="0"/>
              </a:rPr>
              <a:t>Basic security demands such as confidentiality, authenticity, integrity, and not least, availability.</a:t>
            </a:r>
          </a:p>
          <a:p>
            <a:r>
              <a:rPr lang="en-GB" dirty="0">
                <a:solidFill>
                  <a:srgbClr val="000000"/>
                </a:solidFill>
                <a:effectLst/>
                <a:latin typeface="Helvetica" pitchFamily="2" charset="0"/>
              </a:rPr>
              <a:t>Cryptography is suggested for data confidentiality in stopping data leakages to illegitimate persons.</a:t>
            </a:r>
          </a:p>
          <a:p>
            <a:pPr lvl="1"/>
            <a:r>
              <a:rPr lang="en-GB" dirty="0">
                <a:solidFill>
                  <a:srgbClr val="000000"/>
                </a:solidFill>
                <a:latin typeface="Helvetica" pitchFamily="2" charset="0"/>
              </a:rPr>
              <a:t>N</a:t>
            </a:r>
            <a:r>
              <a:rPr lang="en-GB" dirty="0">
                <a:solidFill>
                  <a:srgbClr val="000000"/>
                </a:solidFill>
                <a:effectLst/>
                <a:latin typeface="Helvetica" pitchFamily="2" charset="0"/>
              </a:rPr>
              <a:t>eed additional computation power, therefore causing latency.</a:t>
            </a:r>
          </a:p>
          <a:p>
            <a:pPr lvl="1"/>
            <a:r>
              <a:rPr lang="en-GB" dirty="0">
                <a:solidFill>
                  <a:srgbClr val="000000"/>
                </a:solidFill>
                <a:effectLst/>
                <a:latin typeface="Helvetica" pitchFamily="2" charset="0"/>
              </a:rPr>
              <a:t>Users and end-devices have proximity to each other.</a:t>
            </a:r>
          </a:p>
          <a:p>
            <a:pPr lvl="2"/>
            <a:r>
              <a:rPr lang="en-GB" dirty="0">
                <a:solidFill>
                  <a:srgbClr val="000000"/>
                </a:solidFill>
                <a:latin typeface="Helvetica" pitchFamily="2" charset="0"/>
              </a:rPr>
              <a:t>e</a:t>
            </a:r>
            <a:r>
              <a:rPr lang="en-GB" dirty="0">
                <a:solidFill>
                  <a:srgbClr val="000000"/>
                </a:solidFill>
                <a:effectLst/>
                <a:latin typeface="Helvetica" pitchFamily="2" charset="0"/>
              </a:rPr>
              <a:t>.g., FNs pose some level of reach to individuals’ data, especially where information is generated. Data processed in FNs are significant security-wise due to their sensitivity more than data being processed in Cloud servers, thus requiring enhanced protection.</a:t>
            </a:r>
          </a:p>
          <a:p>
            <a:endParaRPr lang="en-IT"/>
          </a:p>
        </p:txBody>
      </p:sp>
    </p:spTree>
    <p:extLst>
      <p:ext uri="{BB962C8B-B14F-4D97-AF65-F5344CB8AC3E}">
        <p14:creationId xmlns:p14="http://schemas.microsoft.com/office/powerpoint/2010/main" val="142214139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GB" dirty="0"/>
              <a:t>Major Attacks	8/10</a:t>
            </a:r>
            <a:endParaRPr lang="en-IT"/>
          </a:p>
        </p:txBody>
      </p:sp>
      <p:sp>
        <p:nvSpPr>
          <p:cNvPr id="4" name="Content Placeholder 3">
            <a:extLst>
              <a:ext uri="{FF2B5EF4-FFF2-40B4-BE49-F238E27FC236}">
                <a16:creationId xmlns:a16="http://schemas.microsoft.com/office/drawing/2014/main" id="{799385AC-3BC8-046E-9362-3C8D61531526}"/>
              </a:ext>
            </a:extLst>
          </p:cNvPr>
          <p:cNvSpPr>
            <a:spLocks noGrp="1"/>
          </p:cNvSpPr>
          <p:nvPr>
            <p:ph idx="1"/>
          </p:nvPr>
        </p:nvSpPr>
        <p:spPr/>
        <p:txBody>
          <a:bodyPr>
            <a:normAutofit/>
          </a:bodyPr>
          <a:lstStyle/>
          <a:p>
            <a:r>
              <a:rPr lang="en-GB" dirty="0">
                <a:solidFill>
                  <a:srgbClr val="000000"/>
                </a:solidFill>
                <a:effectLst/>
                <a:latin typeface="Helvetica" pitchFamily="2" charset="0"/>
              </a:rPr>
              <a:t>Overall, Cloud, Edge, and Fog paradigms consist of applications, resources, and a massive quantity of end-devices within a given centralized or decentralized area, existing together and inter-communicating.</a:t>
            </a:r>
            <a:endParaRPr lang="en-GB" dirty="0">
              <a:solidFill>
                <a:srgbClr val="000000"/>
              </a:solidFill>
              <a:latin typeface="Helvetica" pitchFamily="2" charset="0"/>
            </a:endParaRPr>
          </a:p>
          <a:p>
            <a:r>
              <a:rPr lang="en-GB" dirty="0">
                <a:solidFill>
                  <a:srgbClr val="000000"/>
                </a:solidFill>
                <a:effectLst/>
                <a:latin typeface="Helvetica" pitchFamily="2" charset="0"/>
              </a:rPr>
              <a:t>Huge potential for vulnerabilities in security and privacy does exist.</a:t>
            </a:r>
          </a:p>
          <a:p>
            <a:r>
              <a:rPr lang="en-GB" dirty="0">
                <a:solidFill>
                  <a:srgbClr val="000000"/>
                </a:solidFill>
                <a:effectLst/>
                <a:latin typeface="Helvetica" pitchFamily="2" charset="0"/>
              </a:rPr>
              <a:t>One good way of screening systems for possible vulnerabilities is by auditing security standards.</a:t>
            </a:r>
          </a:p>
        </p:txBody>
      </p:sp>
    </p:spTree>
    <p:extLst>
      <p:ext uri="{BB962C8B-B14F-4D97-AF65-F5344CB8AC3E}">
        <p14:creationId xmlns:p14="http://schemas.microsoft.com/office/powerpoint/2010/main" val="227121418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GB" dirty="0"/>
              <a:t>Major Attacks	9/10</a:t>
            </a:r>
            <a:endParaRPr lang="en-IT"/>
          </a:p>
        </p:txBody>
      </p:sp>
      <p:sp>
        <p:nvSpPr>
          <p:cNvPr id="4" name="Content Placeholder 3">
            <a:extLst>
              <a:ext uri="{FF2B5EF4-FFF2-40B4-BE49-F238E27FC236}">
                <a16:creationId xmlns:a16="http://schemas.microsoft.com/office/drawing/2014/main" id="{799385AC-3BC8-046E-9362-3C8D61531526}"/>
              </a:ext>
            </a:extLst>
          </p:cNvPr>
          <p:cNvSpPr>
            <a:spLocks noGrp="1"/>
          </p:cNvSpPr>
          <p:nvPr>
            <p:ph idx="1"/>
          </p:nvPr>
        </p:nvSpPr>
        <p:spPr/>
        <p:txBody>
          <a:bodyPr>
            <a:normAutofit lnSpcReduction="10000"/>
          </a:bodyPr>
          <a:lstStyle/>
          <a:p>
            <a:r>
              <a:rPr lang="en-GB" dirty="0">
                <a:solidFill>
                  <a:srgbClr val="000000"/>
                </a:solidFill>
                <a:effectLst/>
                <a:latin typeface="Helvetica" pitchFamily="2" charset="0"/>
              </a:rPr>
              <a:t>Vulnerabilities in any system might expressly grant attackers partial or full access to cause severe harm.</a:t>
            </a:r>
          </a:p>
          <a:p>
            <a:r>
              <a:rPr lang="en-GB" dirty="0">
                <a:solidFill>
                  <a:srgbClr val="000000"/>
                </a:solidFill>
                <a:effectLst/>
                <a:latin typeface="Helvetica" pitchFamily="2" charset="0"/>
              </a:rPr>
              <a:t>If data are breached, it can expose critical information of individuals or organizations, and an attack can cause serious malfunctioning of an entire network and create disruptions.</a:t>
            </a:r>
          </a:p>
          <a:p>
            <a:r>
              <a:rPr lang="en-GB" dirty="0">
                <a:solidFill>
                  <a:srgbClr val="000000"/>
                </a:solidFill>
                <a:effectLst/>
                <a:latin typeface="Helvetica" pitchFamily="2" charset="0"/>
              </a:rPr>
              <a:t>Main target of gaining access to sensitive data is threats, seizures, or vulnerabilities of examined paradigms, whether joint or apart.</a:t>
            </a:r>
          </a:p>
        </p:txBody>
      </p:sp>
    </p:spTree>
    <p:extLst>
      <p:ext uri="{BB962C8B-B14F-4D97-AF65-F5344CB8AC3E}">
        <p14:creationId xmlns:p14="http://schemas.microsoft.com/office/powerpoint/2010/main" val="57839356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GB" dirty="0"/>
              <a:t>Major Attacks	10/10</a:t>
            </a:r>
            <a:endParaRPr lang="en-IT"/>
          </a:p>
        </p:txBody>
      </p:sp>
      <p:sp>
        <p:nvSpPr>
          <p:cNvPr id="4" name="Content Placeholder 3">
            <a:extLst>
              <a:ext uri="{FF2B5EF4-FFF2-40B4-BE49-F238E27FC236}">
                <a16:creationId xmlns:a16="http://schemas.microsoft.com/office/drawing/2014/main" id="{799385AC-3BC8-046E-9362-3C8D61531526}"/>
              </a:ext>
            </a:extLst>
          </p:cNvPr>
          <p:cNvSpPr>
            <a:spLocks noGrp="1"/>
          </p:cNvSpPr>
          <p:nvPr>
            <p:ph idx="1"/>
          </p:nvPr>
        </p:nvSpPr>
        <p:spPr/>
        <p:txBody>
          <a:bodyPr>
            <a:normAutofit fontScale="92500" lnSpcReduction="20000"/>
          </a:bodyPr>
          <a:lstStyle/>
          <a:p>
            <a:r>
              <a:rPr lang="en-GB" dirty="0">
                <a:solidFill>
                  <a:srgbClr val="000000"/>
                </a:solidFill>
                <a:effectLst/>
                <a:latin typeface="Helvetica" pitchFamily="2" charset="0"/>
              </a:rPr>
              <a:t>Vulnerabilities can be properly discovered with right tools and approaches.</a:t>
            </a:r>
          </a:p>
          <a:p>
            <a:r>
              <a:rPr lang="en-GB" dirty="0">
                <a:solidFill>
                  <a:srgbClr val="000000"/>
                </a:solidFill>
                <a:effectLst/>
                <a:latin typeface="Helvetica" pitchFamily="2" charset="0"/>
              </a:rPr>
              <a:t>Despite constant search for vulnerabilities in systems by attackers (hackers/cybercriminals), there are up-to-date, sophisticated countermeasures to mitigate such threats, internal or external.</a:t>
            </a:r>
          </a:p>
          <a:p>
            <a:r>
              <a:rPr lang="en-GB" dirty="0">
                <a:solidFill>
                  <a:srgbClr val="000000"/>
                </a:solidFill>
                <a:effectLst/>
                <a:latin typeface="Helvetica" pitchFamily="2" charset="0"/>
              </a:rPr>
              <a:t>Each vulnerability has a specific mechanism to counter its threats and attacks.</a:t>
            </a:r>
          </a:p>
          <a:p>
            <a:r>
              <a:rPr lang="en-GB" dirty="0">
                <a:solidFill>
                  <a:srgbClr val="000000"/>
                </a:solidFill>
                <a:latin typeface="Helvetica" pitchFamily="2" charset="0"/>
              </a:rPr>
              <a:t>V</a:t>
            </a:r>
            <a:r>
              <a:rPr lang="en-GB" dirty="0">
                <a:solidFill>
                  <a:srgbClr val="000000"/>
                </a:solidFill>
                <a:effectLst/>
                <a:latin typeface="Helvetica" pitchFamily="2" charset="0"/>
              </a:rPr>
              <a:t>ulnerabilities turn to undermine security and privacy of related paradigms, exposing them (data) to potential security attacks and privacy leakages.</a:t>
            </a:r>
          </a:p>
        </p:txBody>
      </p:sp>
    </p:spTree>
    <p:extLst>
      <p:ext uri="{BB962C8B-B14F-4D97-AF65-F5344CB8AC3E}">
        <p14:creationId xmlns:p14="http://schemas.microsoft.com/office/powerpoint/2010/main" val="10113411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2E77E-C111-961F-E36F-A62F53428B19}"/>
              </a:ext>
            </a:extLst>
          </p:cNvPr>
          <p:cNvSpPr>
            <a:spLocks noGrp="1"/>
          </p:cNvSpPr>
          <p:nvPr>
            <p:ph type="title"/>
          </p:nvPr>
        </p:nvSpPr>
        <p:spPr/>
        <p:txBody>
          <a:bodyPr/>
          <a:lstStyle/>
          <a:p>
            <a:pPr>
              <a:tabLst>
                <a:tab pos="8280000" algn="r"/>
              </a:tabLst>
            </a:pPr>
            <a:r>
              <a:rPr lang="en-IT"/>
              <a:t>Introducion	4/4</a:t>
            </a:r>
          </a:p>
        </p:txBody>
      </p:sp>
      <p:sp>
        <p:nvSpPr>
          <p:cNvPr id="7" name="Content Placeholder 2">
            <a:extLst>
              <a:ext uri="{FF2B5EF4-FFF2-40B4-BE49-F238E27FC236}">
                <a16:creationId xmlns:a16="http://schemas.microsoft.com/office/drawing/2014/main" id="{DA5B70FF-5505-8D8B-7A88-E89A46EB3461}"/>
              </a:ext>
            </a:extLst>
          </p:cNvPr>
          <p:cNvSpPr txBox="1">
            <a:spLocks/>
          </p:cNvSpPr>
          <p:nvPr/>
        </p:nvSpPr>
        <p:spPr>
          <a:xfrm>
            <a:off x="6386759" y="1855364"/>
            <a:ext cx="4496832" cy="4393036"/>
          </a:xfrm>
          <a:prstGeom prst="rect">
            <a:avLst/>
          </a:prstGeom>
        </p:spPr>
        <p:txBody>
          <a:bodyPr vert="horz" lIns="91440" tIns="45720" rIns="91440" bIns="45720" rtlCol="0" anchor="ctr">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800" b="0" i="0" kern="1200">
                <a:solidFill>
                  <a:schemeClr val="tx1">
                    <a:lumMod val="75000"/>
                    <a:lumOff val="25000"/>
                  </a:schemeClr>
                </a:solidFill>
                <a:latin typeface="Roboto" panose="02000000000000000000" pitchFamily="2" charset="0"/>
                <a:ea typeface="Roboto" panose="02000000000000000000" pitchFamily="2" charset="0"/>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2400" b="0" i="0" kern="1200">
                <a:solidFill>
                  <a:schemeClr val="tx1">
                    <a:lumMod val="75000"/>
                    <a:lumOff val="25000"/>
                  </a:schemeClr>
                </a:solidFill>
                <a:latin typeface="Roboto" panose="02000000000000000000" pitchFamily="2" charset="0"/>
                <a:ea typeface="Roboto" panose="02000000000000000000" pitchFamily="2" charset="0"/>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lumMod val="75000"/>
                    <a:lumOff val="25000"/>
                  </a:schemeClr>
                </a:solidFill>
                <a:latin typeface="Roboto" panose="02000000000000000000" pitchFamily="2" charset="0"/>
                <a:ea typeface="Roboto" panose="02000000000000000000" pitchFamily="2" charset="0"/>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Roboto" panose="02000000000000000000" pitchFamily="2" charset="0"/>
                <a:ea typeface="Roboto" panose="02000000000000000000" pitchFamily="2" charset="0"/>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Roboto" panose="02000000000000000000" pitchFamily="2" charset="0"/>
                <a:ea typeface="Roboto" panose="02000000000000000000" pitchFamily="2" charset="0"/>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GB" dirty="0">
                <a:solidFill>
                  <a:srgbClr val="000000"/>
                </a:solidFill>
                <a:effectLst/>
                <a:latin typeface="Helvetica" pitchFamily="2" charset="0"/>
              </a:rPr>
              <a:t>Most commonly</a:t>
            </a:r>
            <a:br>
              <a:rPr lang="en-GB" dirty="0">
                <a:solidFill>
                  <a:srgbClr val="000000"/>
                </a:solidFill>
                <a:effectLst/>
                <a:latin typeface="Helvetica" pitchFamily="2" charset="0"/>
              </a:rPr>
            </a:br>
            <a:r>
              <a:rPr lang="en-GB" dirty="0">
                <a:solidFill>
                  <a:srgbClr val="000000"/>
                </a:solidFill>
                <a:effectLst/>
                <a:latin typeface="Helvetica" pitchFamily="2" charset="0"/>
              </a:rPr>
              <a:t>analysed computing architectures.</a:t>
            </a:r>
          </a:p>
        </p:txBody>
      </p:sp>
      <p:pic>
        <p:nvPicPr>
          <p:cNvPr id="6" name="Content Placeholder 5">
            <a:extLst>
              <a:ext uri="{FF2B5EF4-FFF2-40B4-BE49-F238E27FC236}">
                <a16:creationId xmlns:a16="http://schemas.microsoft.com/office/drawing/2014/main" id="{7E09D086-22EE-E1AA-E44E-A8DF9CAB5595}"/>
              </a:ext>
            </a:extLst>
          </p:cNvPr>
          <p:cNvPicPr>
            <a:picLocks noGrp="1" noChangeAspect="1"/>
          </p:cNvPicPr>
          <p:nvPr>
            <p:ph idx="1"/>
          </p:nvPr>
        </p:nvPicPr>
        <p:blipFill>
          <a:blip r:embed="rId3"/>
          <a:stretch>
            <a:fillRect/>
          </a:stretch>
        </p:blipFill>
        <p:spPr>
          <a:xfrm>
            <a:off x="601154" y="1568307"/>
            <a:ext cx="5494846" cy="4680093"/>
          </a:xfrm>
          <a:prstGeom prst="rect">
            <a:avLst/>
          </a:prstGeom>
        </p:spPr>
      </p:pic>
    </p:spTree>
    <p:extLst>
      <p:ext uri="{BB962C8B-B14F-4D97-AF65-F5344CB8AC3E}">
        <p14:creationId xmlns:p14="http://schemas.microsoft.com/office/powerpoint/2010/main" val="19919102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2E77E-C111-961F-E36F-A62F53428B19}"/>
              </a:ext>
            </a:extLst>
          </p:cNvPr>
          <p:cNvSpPr>
            <a:spLocks noGrp="1"/>
          </p:cNvSpPr>
          <p:nvPr>
            <p:ph type="title"/>
          </p:nvPr>
        </p:nvSpPr>
        <p:spPr/>
        <p:txBody>
          <a:bodyPr/>
          <a:lstStyle/>
          <a:p>
            <a:r>
              <a:rPr lang="en-GB" dirty="0"/>
              <a:t>Paradigm Comparison</a:t>
            </a:r>
            <a:endParaRPr lang="en-IT"/>
          </a:p>
        </p:txBody>
      </p:sp>
      <p:pic>
        <p:nvPicPr>
          <p:cNvPr id="5" name="Content Placeholder 4">
            <a:extLst>
              <a:ext uri="{FF2B5EF4-FFF2-40B4-BE49-F238E27FC236}">
                <a16:creationId xmlns:a16="http://schemas.microsoft.com/office/drawing/2014/main" id="{9A3236AC-850A-78EE-5BFF-DF762DD5B1FB}"/>
              </a:ext>
            </a:extLst>
          </p:cNvPr>
          <p:cNvPicPr>
            <a:picLocks noGrp="1" noChangeAspect="1"/>
          </p:cNvPicPr>
          <p:nvPr>
            <p:ph idx="1"/>
          </p:nvPr>
        </p:nvPicPr>
        <p:blipFill>
          <a:blip r:embed="rId3"/>
          <a:stretch>
            <a:fillRect/>
          </a:stretch>
        </p:blipFill>
        <p:spPr>
          <a:xfrm>
            <a:off x="1356425" y="1579346"/>
            <a:ext cx="7152576" cy="5278654"/>
          </a:xfrm>
          <a:prstGeom prst="rect">
            <a:avLst/>
          </a:prstGeom>
        </p:spPr>
      </p:pic>
    </p:spTree>
    <p:extLst>
      <p:ext uri="{BB962C8B-B14F-4D97-AF65-F5344CB8AC3E}">
        <p14:creationId xmlns:p14="http://schemas.microsoft.com/office/powerpoint/2010/main" val="23310408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F2486-F29B-F628-0912-9DAC0092F965}"/>
              </a:ext>
            </a:extLst>
          </p:cNvPr>
          <p:cNvSpPr>
            <a:spLocks noGrp="1"/>
          </p:cNvSpPr>
          <p:nvPr>
            <p:ph type="title"/>
          </p:nvPr>
        </p:nvSpPr>
        <p:spPr/>
        <p:txBody>
          <a:bodyPr/>
          <a:lstStyle/>
          <a:p>
            <a:pPr>
              <a:tabLst>
                <a:tab pos="8280000" algn="r"/>
              </a:tabLst>
            </a:pPr>
            <a:r>
              <a:rPr lang="en-IT"/>
              <a:t>Cloud Data Security	1/2</a:t>
            </a:r>
          </a:p>
        </p:txBody>
      </p:sp>
      <p:sp>
        <p:nvSpPr>
          <p:cNvPr id="3" name="Content Placeholder 2">
            <a:extLst>
              <a:ext uri="{FF2B5EF4-FFF2-40B4-BE49-F238E27FC236}">
                <a16:creationId xmlns:a16="http://schemas.microsoft.com/office/drawing/2014/main" id="{FBAAC3F7-DCE4-4BCC-A386-60E60DA1F366}"/>
              </a:ext>
            </a:extLst>
          </p:cNvPr>
          <p:cNvSpPr>
            <a:spLocks noGrp="1"/>
          </p:cNvSpPr>
          <p:nvPr>
            <p:ph idx="1"/>
          </p:nvPr>
        </p:nvSpPr>
        <p:spPr/>
        <p:txBody>
          <a:bodyPr>
            <a:normAutofit fontScale="92500"/>
          </a:bodyPr>
          <a:lstStyle/>
          <a:p>
            <a:r>
              <a:rPr lang="en-GB" dirty="0">
                <a:solidFill>
                  <a:srgbClr val="000000"/>
                </a:solidFill>
                <a:latin typeface="Helvetica" pitchFamily="2" charset="0"/>
              </a:rPr>
              <a:t>P</a:t>
            </a:r>
            <a:r>
              <a:rPr lang="en-GB" dirty="0">
                <a:solidFill>
                  <a:srgbClr val="000000"/>
                </a:solidFill>
                <a:effectLst/>
                <a:latin typeface="Helvetica" pitchFamily="2" charset="0"/>
              </a:rPr>
              <a:t>rotection and restoration guides for data and centers for Cloud services, and data involved in transmissions or transfers must always be protected.</a:t>
            </a:r>
          </a:p>
          <a:p>
            <a:r>
              <a:rPr lang="en-GB" dirty="0">
                <a:solidFill>
                  <a:srgbClr val="000000"/>
                </a:solidFill>
                <a:effectLst/>
                <a:latin typeface="Helvetica" pitchFamily="2" charset="0"/>
              </a:rPr>
              <a:t>Need for simple yet robust mechanisms that offer a smooth method of learning about Cloud service capabilities before deployment</a:t>
            </a:r>
          </a:p>
          <a:p>
            <a:pPr lvl="1"/>
            <a:r>
              <a:rPr lang="en-GB" dirty="0">
                <a:solidFill>
                  <a:srgbClr val="000000"/>
                </a:solidFill>
                <a:effectLst/>
                <a:latin typeface="Helvetica" pitchFamily="2" charset="0"/>
              </a:rPr>
              <a:t>Align with Cloud security features during establishing stage.</a:t>
            </a:r>
          </a:p>
          <a:p>
            <a:r>
              <a:rPr lang="en-GB" dirty="0">
                <a:solidFill>
                  <a:srgbClr val="000000"/>
                </a:solidFill>
                <a:latin typeface="Helvetica" pitchFamily="2" charset="0"/>
              </a:rPr>
              <a:t>I</a:t>
            </a:r>
            <a:r>
              <a:rPr lang="en-GB" dirty="0">
                <a:solidFill>
                  <a:srgbClr val="000000"/>
                </a:solidFill>
                <a:effectLst/>
                <a:latin typeface="Helvetica" pitchFamily="2" charset="0"/>
              </a:rPr>
              <a:t>ssues such as service level negotiation, information traffic, and especially data security.</a:t>
            </a:r>
          </a:p>
        </p:txBody>
      </p:sp>
    </p:spTree>
    <p:extLst>
      <p:ext uri="{BB962C8B-B14F-4D97-AF65-F5344CB8AC3E}">
        <p14:creationId xmlns:p14="http://schemas.microsoft.com/office/powerpoint/2010/main" val="4366083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{C445049A-709B-7344-B9BA-CB0226A3C33C}tf10001060_mac</Template>
  <TotalTime>29083</TotalTime>
  <Words>5161</Words>
  <Application>Microsoft Macintosh PowerPoint</Application>
  <PresentationFormat>Widescreen</PresentationFormat>
  <Paragraphs>403</Paragraphs>
  <Slides>66</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66</vt:i4>
      </vt:variant>
    </vt:vector>
  </HeadingPairs>
  <TitlesOfParts>
    <vt:vector size="73" baseType="lpstr">
      <vt:lpstr>-apple-system</vt:lpstr>
      <vt:lpstr>Calibri</vt:lpstr>
      <vt:lpstr>Helvetica</vt:lpstr>
      <vt:lpstr>Roboto</vt:lpstr>
      <vt:lpstr>Trebuchet MS</vt:lpstr>
      <vt:lpstr>Wingdings 3</vt:lpstr>
      <vt:lpstr>Facet</vt:lpstr>
      <vt:lpstr>Security in Cloud / Edge  / Fog Computing</vt:lpstr>
      <vt:lpstr>Information</vt:lpstr>
      <vt:lpstr>Information</vt:lpstr>
      <vt:lpstr>Introduction 1/4</vt:lpstr>
      <vt:lpstr>Introduction 2/4</vt:lpstr>
      <vt:lpstr>Introduction 3/4</vt:lpstr>
      <vt:lpstr>Introducion 4/4</vt:lpstr>
      <vt:lpstr>Paradigm Comparison</vt:lpstr>
      <vt:lpstr>Cloud Data Security 1/2</vt:lpstr>
      <vt:lpstr>Cloud Data Security 2/2</vt:lpstr>
      <vt:lpstr>Cloud Data Privacy 1/7</vt:lpstr>
      <vt:lpstr>Cloud Data Privacy 2/7</vt:lpstr>
      <vt:lpstr>Cloud Data Privacy 3/7</vt:lpstr>
      <vt:lpstr>Cloud Data Privacy 4/7</vt:lpstr>
      <vt:lpstr>Cloud Data Privacy 5/7</vt:lpstr>
      <vt:lpstr>Cloud Data Privacy 6/7</vt:lpstr>
      <vt:lpstr>Cloud Data Privacy 7/7</vt:lpstr>
      <vt:lpstr>Edge Data Security 1/5</vt:lpstr>
      <vt:lpstr>Edge Data Security 2/5</vt:lpstr>
      <vt:lpstr>Edge Data Security 3/5</vt:lpstr>
      <vt:lpstr>Edge Data Securiy 4/5</vt:lpstr>
      <vt:lpstr>Edge Data Security 5/5</vt:lpstr>
      <vt:lpstr>Edge Data Privacy 1/6</vt:lpstr>
      <vt:lpstr>Edge Data Privacy 2/6</vt:lpstr>
      <vt:lpstr>Edge Data Privacy 3/6</vt:lpstr>
      <vt:lpstr>Edge Data Privacy  4/6</vt:lpstr>
      <vt:lpstr>Edge Data Privacy 5/6</vt:lpstr>
      <vt:lpstr>Edge Data Privacy 6/6</vt:lpstr>
      <vt:lpstr>Fog Data Security 1/3</vt:lpstr>
      <vt:lpstr>Fog Data Security 2/3</vt:lpstr>
      <vt:lpstr>Fog Data Security 3/3</vt:lpstr>
      <vt:lpstr>Fog Data Privacy 1/2</vt:lpstr>
      <vt:lpstr>Fog Data Privacy 2/2</vt:lpstr>
      <vt:lpstr>Cloud Challenges 1/12</vt:lpstr>
      <vt:lpstr>Cloud Challenges 2/12</vt:lpstr>
      <vt:lpstr>Cloud Challenges 3/12</vt:lpstr>
      <vt:lpstr>Cloud Challenges 4/12</vt:lpstr>
      <vt:lpstr>Cloud Challenges 5/12</vt:lpstr>
      <vt:lpstr>Cloud Challenges 6/12</vt:lpstr>
      <vt:lpstr>Cloud Challenges 7/12</vt:lpstr>
      <vt:lpstr>Cloud Challenges 8/12</vt:lpstr>
      <vt:lpstr>Cloud Challenges 9/12</vt:lpstr>
      <vt:lpstr>Cloud Challenges 10/12</vt:lpstr>
      <vt:lpstr>Cloud Challenges 11/12</vt:lpstr>
      <vt:lpstr>Cloud Challenges 12/12</vt:lpstr>
      <vt:lpstr>Edge Challenges 1/5</vt:lpstr>
      <vt:lpstr>Edge Challenges 2/5</vt:lpstr>
      <vt:lpstr>Edge Challenges 3/5</vt:lpstr>
      <vt:lpstr>Edge Challenges 4/5</vt:lpstr>
      <vt:lpstr>Edge Challenges 5/5</vt:lpstr>
      <vt:lpstr>Fog Challenges 1/6</vt:lpstr>
      <vt:lpstr>Fog Challenges 2/6</vt:lpstr>
      <vt:lpstr>Fog Challenges 3/6</vt:lpstr>
      <vt:lpstr>Fog Challenges 4/6</vt:lpstr>
      <vt:lpstr>Fog Challenges 5/6</vt:lpstr>
      <vt:lpstr>Fog Challenges 6/6</vt:lpstr>
      <vt:lpstr>Major Attacks 1/10</vt:lpstr>
      <vt:lpstr>Major Attacks 2/10</vt:lpstr>
      <vt:lpstr>Major Attacks 3/10</vt:lpstr>
      <vt:lpstr>Major Attacks 4/10</vt:lpstr>
      <vt:lpstr>Major Attacks 5/10</vt:lpstr>
      <vt:lpstr>Major Attacks 6/10 </vt:lpstr>
      <vt:lpstr>Major Attacks 7/10</vt:lpstr>
      <vt:lpstr>Major Attacks 8/10</vt:lpstr>
      <vt:lpstr>Major Attacks 9/10</vt:lpstr>
      <vt:lpstr>Major Attacks 10/10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Monitoring and detection for cloud services</dc:title>
  <dc:creator>Matteo Repetto</dc:creator>
  <cp:lastModifiedBy>Alessandro Carrega</cp:lastModifiedBy>
  <cp:revision>260</cp:revision>
  <dcterms:created xsi:type="dcterms:W3CDTF">2020-12-02T12:36:24Z</dcterms:created>
  <dcterms:modified xsi:type="dcterms:W3CDTF">2022-12-20T14:30:08Z</dcterms:modified>
</cp:coreProperties>
</file>

<file path=docProps/thumbnail.jpeg>
</file>